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8311-F7BB-5E4B-8BE0-749EBFB3C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13412-66DE-3141-8B05-104AD2E8D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DA30-8351-334D-93AD-51980B93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23CE7-A0A1-DA47-A622-D56601ED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D074-192C-B14A-A378-C2684507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BE72-58F0-B648-9B56-5F7A0954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F297F-D0AF-114C-AF96-047F9BA96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1417-1707-C849-8466-BE33E6CA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C99A-A61E-DE4B-92D7-EFF54937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91B9-FA67-C94B-A4E6-B909F426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1B3FB-4365-9D4B-BD29-EFB4FAF23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99CE5-792A-7D4F-89C3-73AA8138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26EC-938A-6642-BBA6-71857295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886F-B514-454D-BFBE-F66DDA0E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00C2-9051-E448-81A9-0F7FD868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9C4C-85DB-8246-9639-4E8306C0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8C47-E2A6-F640-A73F-520CA578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B689-8C7E-2D48-96CF-90C4D251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6F9F-6170-3849-88F4-333CA6E4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1671-6BC9-7E4E-86CC-7F9F9FD0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FFA4-5D71-694B-9B97-9DB7A454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75B84-F826-1947-B597-1C9EAFF7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7B0B-061B-0646-A715-A50F83CD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A153-78C4-924E-B816-66372F01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1967-263C-FB4B-927F-D3DD4CA5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5BCA-9184-BC42-A653-817BF58A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BEFE-3B7B-2B4F-92D5-F4021B233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67BE1-8E9A-EA40-925D-E6043621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9CC67-253F-1946-A126-7B36430E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EA56-313C-4340-BBF1-02D4E9BE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67460-56A6-B447-A1DB-3BAC8AC3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6694-AE62-E146-9007-457B394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FF51D-E96C-9141-B35E-0E71D915D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F689-A23F-6E4C-B406-6C5C83BFA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2BC80-04CC-C64C-B9E0-EF1D5E848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7ABF1-1308-9B47-B248-C6D96FB6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B2A88-5010-2944-8BD5-CB308C6D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67AAE-3AF7-784D-AD65-9AE32802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26E86-A415-B94D-BC29-D4ED53A4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C314-1559-F245-85E2-4B8162FC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44CE7-0727-9D4A-AF70-DCD69206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0931E-CE38-7C4B-8F73-0D057C8A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AF2A4-1883-2D40-B197-2ECA98CD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E5FE2-D4D2-8D44-BF13-1DC37504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6BAC5-CDD7-F047-B413-CA65348F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C0FD-F8ED-014D-900C-4976F3F3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6D01-CC28-6B4C-94C2-9767085B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148F-9384-CF41-BF65-515358E2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889CC-D213-7443-8510-D29D8752B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E8DE3-AD56-6440-A49A-449C5D89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DDDA-1D53-E245-854B-2ADFEB1A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BEDA4-62AB-034B-AB30-43840FDA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17FB-2A11-3B49-8C5C-407D9F56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F458B-0950-B149-B9A2-A5CC5A78C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7FE5F-7D59-3344-85D4-FD4A94274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79ADF-A2FE-2644-8443-A631360A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F0D97-98F3-AE43-9EBA-1118727E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C741D-B6ED-324E-B577-88583DE8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0D3BC-73AC-9F4C-8BD2-0710E98A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C7886-C738-0B43-A58D-4F02895C3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6425-BE79-3048-A3F3-2B2DDB06E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557D-6FC5-0D41-9130-F3236040FB8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BD4DD-EA95-1944-BA67-AA114A1EC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D096-1B81-644F-930E-3CF0A92F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F0C7-6285-F14F-9DB9-A29BD632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4FFBB-DB95-2D4F-BF9D-8A50786B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2B8A8-C581-2C40-B818-294C1774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7108B-8ED5-1C45-A0AB-1703FD13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9AFB6-B362-0941-BB47-82A242F8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4EBF5-3787-F244-B1F5-822D3BF77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8550F-1259-9E4B-A697-DDC9DE858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2020-05-11T07:06:51Z</dcterms:created>
  <dcterms:modified xsi:type="dcterms:W3CDTF">2020-07-24T21:13:03Z</dcterms:modified>
</cp:coreProperties>
</file>