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0A27-EFE7-864A-B16E-5906A203F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5C3C1-5AB7-A746-9721-B10D4C27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92AC9-66E2-4D4F-90E0-26BDDA1B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56ABA-3462-5048-AA05-BD753BC7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2BB36-82EB-DB4E-A42C-594F5476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B361-2A9D-FC4D-9078-7AA7B1FD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3261E-03BD-A54C-9680-FB533886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510FB-2019-3447-8B2F-24AB54AB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A6090-B0C6-4F47-BC70-6A61303E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4B851-6536-B641-A3AC-29D1A6AF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D76D7-586F-A447-859F-3567491E8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7A3AF-96B0-4E4E-B40A-45D0A7B21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DB567-A28D-1B4F-B62D-5B50FA05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5A1E1-4E03-F44A-AD0B-0BE2744F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B231-FB76-E640-B4B0-FFF410FA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EF67-C53C-1445-BB6C-965FC84D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7C91-FAF3-6547-993C-92976C198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EF46B-082A-3745-BABA-94E39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988D4-8A4F-384B-BD6D-D104D4EC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E375F-0F9F-0A45-BFCA-6BF427A6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9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44DC-73CF-9A47-8BD2-82005404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98554-FF40-994E-9599-44057705D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ABB9E-100C-DA4D-AF1C-122CE4A9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38A83-1E37-774A-9722-7D02107A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749C1-7CAB-EC41-957D-12FCD4C0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A980-6CA0-1D47-9330-DD72A933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58CD-A6F7-8D45-90D3-8EC418C39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229C7-5C21-1F43-9A13-1EEFFE8E5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CBE2A-488B-C449-B984-772D67E7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52440-3743-0249-8D2F-863E1738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DFDC5-4937-D24F-9596-9AA714E7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576C-0694-E14C-9703-B35985B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59204-E7B0-7642-BA00-2EDD18FC6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E4C18-3828-9543-B1B8-CBCD5C9E5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5EA03-FBDF-5B42-AD24-5F628A2E6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DC823-524E-EF48-A5EE-86AEC7D97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1390E-7A76-2346-9EF6-99371B3B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9630B-AEB0-0344-95FE-97DA49BA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F4E78-8E92-214B-B84E-249FE6AB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D587-5B00-D54E-B733-D1E7B5C9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3B1D9-C784-4246-8CA3-FB660E45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328F9-111C-3543-B3C3-1938A25C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51BEA-3035-DB46-ACF2-B81EB071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1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6DB5E-A089-804D-9A71-AE797925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08D2D-D7A3-1841-93CB-A52F68D4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8ED5D-E941-644A-A0E9-AAC0F1E0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4FCB-ED6B-F240-99E4-A462808A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F71B-7F74-3B4B-85D2-9C54F700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5C52C-5FA6-0D4E-B17D-F565812C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B2656-7293-3541-AB45-BA9E03D5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DFAD9-314C-F246-AC61-A6D381F5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7A9F9-B465-644F-BA74-887AE716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1F7F-0F65-0A40-962F-09BAEC77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111A0-0DCD-E146-811C-4B861DFFE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5724C-4EF4-B242-884F-FB63373F4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AA61A-E2C1-8448-B44C-59BBDE3A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B6FF6-821E-384C-9CCC-D0D94D17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BADB4-72C2-C043-A55C-632585E9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E750A-7581-4B40-B5AF-431D2033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EE290-BD48-F54F-AEA9-A69C25C99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C78E5-3DFC-C64F-A4F2-681BCC3C1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34D0-8655-684E-B4F1-3526FA380C1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6982B-1B21-A749-A18F-A71D32A8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2648-448C-E74C-92D1-726C987F3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D8E27-8381-594A-8877-9FE79F1F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028A9D-BB7E-5341-91BA-BD12FF44A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AFDA1-C125-9148-8C1F-DB9BC28F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ECABA-DDF2-8743-B5B2-1CFB2EC3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E47DC-211C-B549-BE55-55592B688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EE92D-A14E-054E-9C56-A1BE5868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2020-05-15T03:07:03Z</dcterms:created>
  <dcterms:modified xsi:type="dcterms:W3CDTF">2020-07-24T21:06:26Z</dcterms:modified>
</cp:coreProperties>
</file>