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2"/>
    <p:restoredTop sz="94586"/>
  </p:normalViewPr>
  <p:slideViewPr>
    <p:cSldViewPr snapToGrid="0" snapToObjects="1">
      <p:cViewPr varScale="1">
        <p:scale>
          <a:sx n="73" d="100"/>
          <a:sy n="73" d="100"/>
        </p:scale>
        <p:origin x="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F1407-33CD-FC47-8D94-AD9AAC50AF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8E70BC-1A60-0B4E-906F-872F75D3E1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AF3EF-D5FB-FA4A-9CFD-A1C86FAFA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A4F66-9158-174B-938E-2BD8331292AB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8D19D6-8503-6945-BAB1-A6159EA40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C4FDF6-1932-3A46-B67A-F0A1D2A58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DDB23-DFDA-9F4B-91C5-A77667616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879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F92F2-AD55-F047-B22C-E2669009B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B2294C-1CB9-2941-9A48-ADEB30CDA6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D31477-05D6-6B48-866A-3A61098B3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A4F66-9158-174B-938E-2BD8331292AB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21367D-D850-7A4C-8408-62B8B57FC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58B64B-760A-A846-9966-F7D1DE482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DDB23-DFDA-9F4B-91C5-A77667616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513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4C287D-0075-B94F-9828-412C956E45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5490AB-5E2F-5C40-BF25-3467AF8E1D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C993FD-4139-5745-8DE0-2270712E2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A4F66-9158-174B-938E-2BD8331292AB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90B73C-EEEF-FE4F-B618-DA772F7EC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914FFE-A9DC-A144-A98E-118304008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DDB23-DFDA-9F4B-91C5-A77667616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808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C5803-A3D2-5F41-A52D-722FE5AEA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A58B8-761B-174E-9536-4F918D5C7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517FF-2FA4-BA47-B877-057B65DE6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A4F66-9158-174B-938E-2BD8331292AB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4A36CC-7B9C-314F-B09A-7FF7C69F6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855DFC-5062-744D-875F-A5CB3CF51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DDB23-DFDA-9F4B-91C5-A77667616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282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F8DA8-D9DA-9441-B042-B737175A1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9455E2-39C6-FA4E-85B2-1D751466B2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D35B1B-BEF8-9248-BE30-38D2197F1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A4F66-9158-174B-938E-2BD8331292AB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5A53F5-F2C2-274C-A014-217AF5389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D2610-F71B-1644-A13A-C029F34B5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DDB23-DFDA-9F4B-91C5-A77667616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597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A64A0-3E8E-D540-9D92-F263AC698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2D7A27-46FE-704E-84AD-D8819B3701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E3A13C-6F4B-8648-8C04-EB55A3872E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652FEC-FA40-6D48-AB39-B91DF77B2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A4F66-9158-174B-938E-2BD8331292AB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22B8F0-97CF-CD43-B5A0-E35A58E9B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BB29F1-D444-374C-954A-8EEBFB174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DDB23-DFDA-9F4B-91C5-A77667616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781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061CC-D6F9-374F-8CC4-A064B0D8A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FE6B2C-3D77-8444-8AFD-E0C2C75A3A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6522B2-0174-AC43-8A30-58E687A8ED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1F337D-E53C-3840-BBA8-0628DAC012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F10D49-D575-E541-8E51-DC8F45E36B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68A482-DA82-3E41-9B79-AB958E6FA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A4F66-9158-174B-938E-2BD8331292AB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D8AD48-6D69-F045-986F-BD7E27422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0A44FB-D38F-E640-B28B-28564407E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DDB23-DFDA-9F4B-91C5-A77667616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212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10D46-721E-574C-B0CC-FB3A5BE12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93C353-2A33-634D-B78E-7F9E235FC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A4F66-9158-174B-938E-2BD8331292AB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B38C3-F645-F144-A9B3-89695791B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CCB38C-00EF-9C46-A968-8FD67AD9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DDB23-DFDA-9F4B-91C5-A77667616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437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2610FD-C6FB-D044-9568-A199FF5B7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A4F66-9158-174B-938E-2BD8331292AB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FDDDF6-6CA7-6E4B-98FF-AAAF85243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73FF13-77CB-B54B-BEC2-D3F86DD23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DDB23-DFDA-9F4B-91C5-A77667616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209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52590-CA5E-AF4A-9958-E64005FB0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E6E1C-EE60-FD45-BD28-9546BE969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B7B77F-FCC0-554A-B0CF-7F5DA8F378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930E1C-6B9E-7D4B-B346-9CAAB9E7C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A4F66-9158-174B-938E-2BD8331292AB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3824EA-8527-8749-97E4-3CF470597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A0B642-056F-1C41-AB9B-13F9108C1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DDB23-DFDA-9F4B-91C5-A77667616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718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C54B7-1A7D-4B43-8B84-EA3425B76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63E0F2-48E2-C842-A241-7A5BD7ECCB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A6DB53-DE7C-0048-93CA-9983F95FCA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9134DC-9E20-3A43-BEAD-2B29236D6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A4F66-9158-174B-938E-2BD8331292AB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3B641F-FCFE-CA4A-9B68-68F0E72F8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905AB1-2933-854D-89E1-57A035CFE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DDB23-DFDA-9F4B-91C5-A77667616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04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FCD2C0-8660-7442-8E44-D30F629E7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F21670-34B8-EB47-B95B-398DFFE96F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B22FC-9848-9541-8140-4A3D7C9BA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A4F66-9158-174B-938E-2BD8331292AB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F2040-567D-DA44-A6AE-51FC4E671A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697BDF-2E2B-884F-9E26-CCDC9FE3C3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DDB23-DFDA-9F4B-91C5-A77667616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622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FB2CE9-E757-E04F-B754-110E95A0D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00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D4B0F2-B586-984D-B6AC-D526C9CEC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8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DD7532-6229-B543-9F4F-4FB754631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9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D002A2-A138-314A-B647-948F0CF5D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63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4591FE-A234-4343-83C1-813B02CC2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50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Heart Music Ministries</dc:creator>
  <cp:lastModifiedBy>Czarina Cheng</cp:lastModifiedBy>
  <cp:revision>3</cp:revision>
  <dcterms:created xsi:type="dcterms:W3CDTF">2020-05-14T06:13:41Z</dcterms:created>
  <dcterms:modified xsi:type="dcterms:W3CDTF">2020-07-24T21:09:19Z</dcterms:modified>
</cp:coreProperties>
</file>