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9E84-BCCE-554B-AEB3-E8FDF5D3A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B4C93-C46C-0749-B260-8DEA641A3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356A-41EE-8948-960A-46214496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7161-1029-654A-959A-A489F4B6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C6D5-A6A0-5B41-90C3-9AFBC8BA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2773-D6BF-4A45-9D29-F0A5AAC6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AC5DD-9A53-2044-A1B6-1740C0D90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48B1-22A2-D44B-996E-F394A39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97D61-4FF1-A244-A39B-EFD8F061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7469-9A00-174B-ADD5-30D7CDF5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F1489-E001-5F4B-A394-29718F5A6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B3B42-D254-9C42-A1E5-F85E885B1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35CA-D1E8-2A4F-AFF2-83C5559B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5AADF-5C1D-A048-B114-12835764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FBB2-E2EA-3E4E-AB12-8688FB2C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595-07A7-BD46-AC3E-61661865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C4D9-F80C-E441-BB49-E2AF0BF5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06CE-4A44-C148-A005-83C8C360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558C-362F-B144-9EB7-6D5FB9D4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4EDA-8897-7A4D-BDE5-EB99A06A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7F56-C602-8241-A36A-349337A3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B9E6-37AB-8C46-8C5E-231DD6BD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DB06-0C78-1C4B-B8D4-DF76A67A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37E8-3C0A-0644-A265-4C4C3A71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6FC1-DB9C-F14E-90A1-F2EA0DCC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0F26-2F16-E84A-BA62-7FC6A868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EE73-0D95-F449-8D18-73AE15892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026CE-4AF6-9F4A-B24F-CF353828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DE258-E147-2E45-9030-DF12B379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D51AB-35BA-7F49-95C1-CD0FC33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EDA6D-1492-6E48-B746-60D3A83A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A486-8E34-A449-88B6-C05B751D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079B3-9075-9546-879B-53A523FD7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07FE1-272A-BE48-81BF-4CEEA5383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29994-5CE8-3342-8B48-58E9189A0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84B61-1193-9149-BBE5-902E25715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51008-ED7F-BB48-B0D1-FA21A797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1DAB6-DBF4-4B4D-A923-58CD9891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0CBB0-BD84-8A43-8254-5922FE36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3FD-6AA0-684B-9387-6C96B022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8DE6C-E490-6844-9213-8F6ECBEF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C9AE1-F5D4-2C41-B969-A6CEC778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C3507-F883-EB4A-B23D-F93A0470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7381B-291A-7343-839C-9C8C39A3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1A1C3-CE09-9F4C-ABDF-1ACC9D2A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E674-3AE2-5747-AEC7-BA5244D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60EA-CEAE-F046-9AC3-50F87BE3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4C28-6E95-2543-B8D7-E79D609A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D923A-DC2C-4245-B72D-6A9F844D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A482C-9C3D-0F48-9281-8185D6C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B2981-1D94-F541-AFBD-BF44436B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C0FC0-8C5B-864D-A78A-B385CB00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A6B0-393C-AC4B-A143-6D4C9D9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F80FE-A83D-3644-9E6B-3929EC2E7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5A223-9093-1A43-AB74-A83713A7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3578-FB18-B54E-86D7-810B4B1B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C7A4-2801-8345-862E-0A9BB18B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468E5-2E1E-5E46-B400-72AEFC61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6AAFB-7348-814F-9A62-9F3BCCF3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56EFE-89F0-274E-9B12-096A1CA7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AAEB-3606-FE42-83AB-8236F9B30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BBF2-B04B-264E-A9AC-A6AA6BA4D65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6C646-998A-DB4E-8023-BD145F724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FD58-14AA-F54A-81E6-CFD7FE57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E5AE-C620-9344-A9DE-C093EC0D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76532-8F16-514B-98D0-5BC2F980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60781-8845-A94B-9C68-4C36AF4B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8CFE8-AD15-4E4A-B7A7-465B6E56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3194A-9EB1-4D4F-81C7-8CE1FCB3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2020-05-15T03:08:37Z</dcterms:created>
  <dcterms:modified xsi:type="dcterms:W3CDTF">2020-07-24T21:07:56Z</dcterms:modified>
</cp:coreProperties>
</file>