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3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2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5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6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4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6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3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6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F85F-FCCE-3E45-A827-904044A979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F49F-D1BC-A343-AFE0-0FFCCBA64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4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F87B0F-A5BF-9446-90CB-313A5DEA83B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117F3A-02E9-9B4B-BA07-76E9BD983B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12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44AC38-C65F-F74D-AD89-2A86408C65C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A1AD3C-CABA-C24C-A8A3-B24955EA7A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2020-05-15T03:24:17Z</dcterms:created>
  <dcterms:modified xsi:type="dcterms:W3CDTF">2020-07-24T21:05:47Z</dcterms:modified>
</cp:coreProperties>
</file>