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00A6-23AC-B24F-94E9-413DCC97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989C-AE98-8341-980C-9CAE6A90E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A0C0-420B-6B46-BF90-A6A03FCF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279A-3CBF-5A42-9D3A-0A3D34BC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FABF-A7D3-7646-8EF9-1BDDB60C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13A4-BA12-2E47-A77C-56119AE4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B8557-2096-5C47-9654-922FB325A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2282-CE53-DD40-9DC4-9EBB7317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3B4F-B47F-A14D-B656-A19F5158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7742-4D9B-1744-8E24-4286382C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4D899-03BE-C647-9022-3B5D3EFB6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F06C6-8483-2C4A-8F0C-C701FBD9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53F8-2A0B-F444-B583-84E85AF6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1587-EFAE-574F-B91B-F6E37C7C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D5F7-9E9F-9341-969B-0F284D60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6F6A-C8F2-F04C-903A-CB50BF8A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ACF1-0551-3A4D-84BE-060CB5D1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9480-7FFF-EA40-9A62-5F851E02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0866-FD79-C642-B97C-7B0D6108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4D28-3B28-D04C-8ABD-9D7E88DB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85FE-726B-A94E-975A-39E62BCC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4E378-5318-444D-8AA7-5A02DB2D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55F0-3C6D-7746-99EF-87223EF7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C78B5-CA27-CB44-9920-84DB1A0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C0575-66C3-EA48-AE5E-941060D1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F828-5B60-ED4F-AFB9-5F5A47A6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7282-B78F-F047-A4ED-8D2DB902B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51803-EAFE-3C4E-A950-B6AECBA4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56D66-2C8A-8A41-8A13-2226D770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E2BE-1A96-7848-ADA8-14913951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99D8E-8DC8-4146-BE55-E4A8B714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FE5B-8475-5E4E-ACAD-DFAB9E3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2DA07-A5AB-8D4C-9693-16FA208D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22069-50F0-7844-BB9B-114734E3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1DD8D-5CA9-194E-9E10-34461601E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06132-A92F-EC41-966F-3E2401F6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E5E5D-959C-F440-92E2-6817E36A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7368F-D9F8-2240-8F92-D993A40D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692F4-0184-BF48-B056-E876044F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6DAB-DFFF-E048-A57D-5AB3E353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2160B-EC5B-F249-B49F-2E5EF88B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016A7-A05A-F347-BECB-BAFF1F50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4A7A9-6481-CF4D-8580-40F574F6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E50C1-41E2-2746-9BF4-C1BC482D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FC1E1-1250-634A-90DC-736264BA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A8B03-9CCD-5A42-9207-15A79323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710B-BCA3-AD42-892E-46386CD4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2CED-8A04-8846-BA63-5506D7E4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D676-24EC-4F4A-8117-FC08ECF09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60706-1DBE-794D-8352-6F8E6474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DCD78-4776-1F4B-A376-03FA885B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7AF61-F85C-5E49-BBE5-65516F69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8655-94A1-804A-AD87-95151845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177F6-317D-BE4D-80FE-A04AC379F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E1E00-7115-3F49-B1A0-A05602399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F09D-08FC-F640-BEB2-81A59759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95FA1-FD9F-D943-9FF7-E0F030D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21AFF-DCBF-614D-8277-C641BE0E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F0FEA-388C-5843-9A70-4D228563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F95CC-68B6-EB44-9ED9-A58EB461D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A738-08D7-FB40-8D1B-77B3296B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07F8-EAFF-4847-B4CA-84B57EF464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4556-CCF6-9344-B2F6-9B592F2A3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BF621-14BE-E64E-BDBA-D4B99AC4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2B5B-0A12-E34A-9460-D6B38A43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54AEB-A4A7-4F44-A299-669642FC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B201D-E4CF-4040-8AC3-C694C41F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E5D02-057C-8B43-AE79-7416E782C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928DA-F0F7-ED42-A7F2-055D9DA8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529C1-F818-2A4E-ABF9-BF768BD4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E6E18-80C7-D049-A160-582D1B01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5E4BD-78DA-874A-B172-E51CFFD9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2020-05-14T06:21:08Z</dcterms:created>
  <dcterms:modified xsi:type="dcterms:W3CDTF">2020-07-24T21:08:57Z</dcterms:modified>
</cp:coreProperties>
</file>