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74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7A02-8FB2-AE41-8F09-7FE69657FE0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C64C-9200-9142-AF8D-3C06952DB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4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7A02-8FB2-AE41-8F09-7FE69657FE0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C64C-9200-9142-AF8D-3C06952DB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2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7A02-8FB2-AE41-8F09-7FE69657FE0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C64C-9200-9142-AF8D-3C06952DB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0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7A02-8FB2-AE41-8F09-7FE69657FE0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C64C-9200-9142-AF8D-3C06952DB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3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7A02-8FB2-AE41-8F09-7FE69657FE0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C64C-9200-9142-AF8D-3C06952DB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1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7A02-8FB2-AE41-8F09-7FE69657FE0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C64C-9200-9142-AF8D-3C06952DB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8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7A02-8FB2-AE41-8F09-7FE69657FE0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C64C-9200-9142-AF8D-3C06952DB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7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7A02-8FB2-AE41-8F09-7FE69657FE0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C64C-9200-9142-AF8D-3C06952DB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9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7A02-8FB2-AE41-8F09-7FE69657FE0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C64C-9200-9142-AF8D-3C06952DB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4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7A02-8FB2-AE41-8F09-7FE69657FE0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C64C-9200-9142-AF8D-3C06952DB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2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7A02-8FB2-AE41-8F09-7FE69657FE0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C64C-9200-9142-AF8D-3C06952DB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8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87A02-8FB2-AE41-8F09-7FE69657FE0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EC64C-9200-9142-AF8D-3C06952DB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4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DEF247E-7970-5B48-A1C6-43A255F931C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1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D00225-24CE-B04A-9B64-6658FFA2E98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22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2B717A-AA00-E24A-95E4-43D73851738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4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046B91-5889-1E43-99BA-F92B3D063FB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98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51437E-3689-C047-A683-C188E873A7F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87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D14AD3-ED80-EE40-94B2-ED27E1A5AD5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1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91B026-CCDB-D549-9136-BCE39B977A4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2020-05-15T03:29:57Z</dcterms:created>
  <dcterms:modified xsi:type="dcterms:W3CDTF">2020-07-24T21:05:36Z</dcterms:modified>
</cp:coreProperties>
</file>