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586"/>
  </p:normalViewPr>
  <p:slideViewPr>
    <p:cSldViewPr snapToGrid="0" snapToObjects="1">
      <p:cViewPr varScale="1">
        <p:scale>
          <a:sx n="70" d="100"/>
          <a:sy n="70" d="100"/>
        </p:scale>
        <p:origin x="16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813-E6D5-0342-9FDB-1C5F9FED9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74BC98-AC4E-2540-9B00-EDF1CFDDE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9F7AE-BB44-2140-A931-D8F1E662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A6553-D953-0846-A5A2-396B24A4C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B2380-5B06-1144-A993-6B48ECF3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0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27D2-5306-0E42-B03E-48A2F266A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5AFDA-B532-7D4D-A95E-34606B85E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01A2F-C9DC-4044-BA57-E1D9448E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EA62A-8B63-F94E-B64D-5E98436B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6D6A4-5EB4-7D48-94EE-B98C75F8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EAC9E-C19E-4444-A5D7-B65EE3AFE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90052-BCBF-AC44-8C82-2232063C3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D09A-2C98-CF40-8E92-25E14CA0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A5154-C2EE-BC4E-8A1B-098F9BF9C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BF5E-A0CB-944F-8FB1-CD868B66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0853-A01D-D545-B8CC-FBFB9827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A0143-4092-5240-AC6D-574690552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D5956-F55D-CD46-AA09-FB9EAA1E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6EBAB-11AF-3742-85E0-D2157ECAF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792D-6F74-3C4D-B963-52F50FD3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2C83-2BC7-C14B-9B53-B1C9051C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4D2CA-C007-DF48-999A-CCE5FD2DA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3EDA-D44A-4441-A615-5584BC7E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EF762-894F-B141-824A-2694DDEB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58079-F514-8D41-BEEB-1E02DF28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119A3-0DDF-AC4E-92EC-3FD43F21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71EF5-2A76-204B-950C-F7BD5B4F3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064894-38CC-BF48-B609-97577B673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4373D-B72C-EE47-B6F0-C64A5C6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255D1-EEB6-4B4F-B81E-FCF51810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AE5B2-4E99-C548-B49B-580C07C2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A372-E7F7-C144-911D-7ECF8435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4A31-BCCD-FC44-9825-DB651EA86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99C0C-82E1-644C-BA76-6CE5EC618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F1318-F823-E545-924F-8D4D4FDD8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DDF71-1953-9A49-8B48-98BE66D61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79118-2F3C-F34F-A07C-AD637C8B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57D4F-A6DD-4B48-811F-C7DE36BF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EF288-9661-3646-9623-9455DB52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590FD-D3BD-D740-973D-365D318C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69A13-08EA-AF47-B2CD-631060C2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4D6A7-CAF6-0248-B2E4-9BB97A9E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5A2D84-2B84-3343-936A-C82D3D53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80120-7FA2-5646-AEDB-C4D823A5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9D162-0056-9F40-8C97-9DC2C3E5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B3CA6-0D9C-8A4A-93CC-6E373C17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7DE8-4C68-F444-AC0F-0402E000D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7079-3C1E-5848-9313-833BE308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65076-47B5-3C42-B6F9-458C5D3DB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E5E9AB-B1A8-CB49-8D64-5A3A5AD8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591FE-5C03-AB44-837C-E1EB3547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9559-405E-1544-9683-0AB8266E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227A-5C65-3245-A0D9-C80D5ACB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9D578-43C0-7140-ABB2-F3D6982D1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E87FCD-4532-0148-88A1-9F5F7DC22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39088-11CC-C846-A57A-E93F7D6E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0CA98-BBF2-464A-B301-A9C36E04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5F184-0D0E-9241-96C0-2A66E08A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0D84E-C9F8-1E41-98B6-F925BD2B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0676C-D02B-4741-A46F-EEDAF89D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0CDE1-D5B7-7041-BE6C-01E797408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B2483-3B68-B244-BA8D-FC48FBE30C48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5C8D-4303-D74B-911C-EEBDC1C3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50A4F-81F7-AC45-AACC-36C0BE03D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18E2E-C931-694D-A8CB-8060163AC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9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6EBFD-C809-594D-9DCF-B6F199AE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350EC4-D28F-DE4B-8911-8F2D8AC2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52D60-A25E-BE49-B463-BF186296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84A140-9CF0-BD49-961E-186FD38B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21632-8EF2-8447-BBCB-B7BBE56A4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2020-05-14T04:28:57Z</dcterms:created>
  <dcterms:modified xsi:type="dcterms:W3CDTF">2020-07-24T21:08:46Z</dcterms:modified>
</cp:coreProperties>
</file>