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1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6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6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0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5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0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1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7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5A0CE-DD90-7048-BEC9-BB6FDB7CD0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6A9ED-B022-394D-B49B-AD09A29E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5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8E532E-8090-7342-AB42-CED69F77B61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9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948697-EC06-824C-B162-3D762BE8C6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862197-6F62-7F46-9BD0-CE20A69F513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4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7DEB2D-F912-E548-AFBA-08E0FA7A76F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9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89A7DD-F9A1-FF4A-AC40-E8193D4106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8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2020-05-15T03:17:15Z</dcterms:created>
  <dcterms:modified xsi:type="dcterms:W3CDTF">2020-07-24T21:05:24Z</dcterms:modified>
</cp:coreProperties>
</file>