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9"/>
    <p:restoredTop sz="94586"/>
  </p:normalViewPr>
  <p:slideViewPr>
    <p:cSldViewPr snapToGrid="0" snapToObjects="1">
      <p:cViewPr varScale="1">
        <p:scale>
          <a:sx n="73" d="100"/>
          <a:sy n="73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DFB0-A1B4-D54B-94B5-0D5D51FAB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A4E5D-B051-5346-A495-55FF2656D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63544-256B-8242-A5BF-2C108FB6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865E-0F8E-F542-B079-E860EE6FB8E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427C2-0875-2C4B-8167-8543585C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0A702-5D2F-5642-A4DD-92F1E752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87FF-9EC3-E24C-9A8A-28A0A00D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C1920-AC96-F04F-8199-4747BDD6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8B657F-67D9-1040-A181-2CE05DB1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39C62-3406-114D-B226-412BE0F9F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865E-0F8E-F542-B079-E860EE6FB8E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2D47E-47EE-DD48-A866-C7331AA7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84906-30F5-2942-A869-CC398574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87FF-9EC3-E24C-9A8A-28A0A00D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1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D6C04C-C07E-4C49-B4C5-127DE5FE1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4C2F95-7A31-EF48-BBB2-4041C76AE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59B1C-9994-F141-BF4A-B053786C8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865E-0F8E-F542-B079-E860EE6FB8E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1498E-E4BE-444F-89E3-1A9F9A3D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5458B-726F-884B-8C63-1124EE478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87FF-9EC3-E24C-9A8A-28A0A00D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85CC-584F-CB44-8A40-6531D392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6CBA0-3517-944F-B201-30B25A208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C9DCF-7FEE-EC44-8A2E-949530F9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865E-0F8E-F542-B079-E860EE6FB8E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6C00B-71A2-6245-B17D-1ECB42E67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96FB2-D8A4-3344-88B1-D353F632B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87FF-9EC3-E24C-9A8A-28A0A00D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091E3-6766-724C-97F9-137E55B75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9B111-2E7B-1F4C-9139-D281EF198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23E70-3565-4046-B4C9-CAC02E06F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865E-0F8E-F542-B079-E860EE6FB8E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510FC-E447-9948-B02B-7B5235B29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2DF04-05BA-424E-8F68-ECA869F7D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87FF-9EC3-E24C-9A8A-28A0A00D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8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B4252-8FB6-714F-A6CC-325076C4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70ADC-2CD1-E84C-9747-0B7714944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46461-BCEF-1946-9B71-D7F126DD1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846FB-4096-C840-BF7B-FEFA3A62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865E-0F8E-F542-B079-E860EE6FB8E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40A9F-C37B-274F-823C-E37019050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9109C-A6F8-DB44-BABD-2233B63D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87FF-9EC3-E24C-9A8A-28A0A00D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2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D22C2-70A4-F342-94AC-96714534B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35681-FB81-1146-BB62-9C62E11BB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DB21C-9721-8746-9E71-E166DCE1E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2FC9C-A868-C64B-BBD8-E6C854C02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C8E7C2-D815-914E-BA12-D90A7E969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0FC6E-2BC5-A141-982F-8D2E175C6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865E-0F8E-F542-B079-E860EE6FB8E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D30DF4-6861-2D4E-918C-E777E0E25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1D7488-948A-7F46-8462-FAE2A7270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87FF-9EC3-E24C-9A8A-28A0A00D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2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7CC6-C8CC-2049-9A99-1BBF452C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8F7309-2E33-C841-AF55-194BAF4A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865E-0F8E-F542-B079-E860EE6FB8E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9B37D-7206-194B-B819-EADECA78D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A6CA85-BA72-1347-826B-4C857A61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87FF-9EC3-E24C-9A8A-28A0A00D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0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BCBF09-584E-9D4A-9ED7-741379D15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865E-0F8E-F542-B079-E860EE6FB8E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06223-32D7-DD4A-9A33-95F0A62E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7D31A-E411-5D4F-83AD-B2553E567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87FF-9EC3-E24C-9A8A-28A0A00D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3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EA629-8535-7345-97A2-70E555303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9FF5E-E88A-2840-AE5A-4498CC049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0D40B-80FD-E34A-9A3E-86934D5FB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B0163-0562-CB4C-BD32-35BBDD78A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865E-0F8E-F542-B079-E860EE6FB8E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7CE36-31B1-EA45-BEAC-B3CDAF1B6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09884-6859-1D4F-AEF0-2B01AF9F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87FF-9EC3-E24C-9A8A-28A0A00D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8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E5EBA-8E02-0248-982B-F3F36E1F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B0FA38-A00F-AB49-8136-543FDD125A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82591-DAB0-0E4B-A883-D7B392ADF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E8915-FEE4-3848-B042-1F17EBF3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865E-0F8E-F542-B079-E860EE6FB8E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76329-C787-754A-857E-AB1A40DDE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9D48A-239D-3042-AA6B-2A0F4D1F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87FF-9EC3-E24C-9A8A-28A0A00D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4A78FB-AAAE-2B48-B350-7A9DC20A2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BB740-E05C-AA40-B879-C92CDD874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B2488-93C6-104B-9337-8252A08A8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8865E-0F8E-F542-B079-E860EE6FB8E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B618E-726D-5748-A33C-941C98938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E5EB6-5E8C-C443-AC81-5BBEFB95C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87FF-9EC3-E24C-9A8A-28A0A00D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9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924BF0-8319-1741-B718-73B53F7DE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C78B32-6D04-3244-A1BB-D747F3A05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7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C9896D-E260-DD4C-BD3A-CB2F6425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5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7240A0-658A-BE4A-96A4-A72926FF9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5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8DC1DF-01BE-0A43-B49E-F178EC42D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4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2020-05-14T06:25:06Z</dcterms:created>
  <dcterms:modified xsi:type="dcterms:W3CDTF">2020-07-24T21:08:41Z</dcterms:modified>
</cp:coreProperties>
</file>