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0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2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3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2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5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9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3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561BE-749E-0241-845F-2C50131B504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7B6F-2A1A-ED4B-A098-72FFDB6D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3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573465-BC77-0642-B738-B133BC23CF1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458010-F1D4-4B46-859E-F710A06374A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2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33FD1E-9D20-004F-9B0D-0049DE108DA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6F2E26-0B60-AC45-960B-3C17CE35EB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0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55F3AA-7BA7-1A4D-BE1B-CA525CA0F0D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2020-05-15T03:52:33Z</dcterms:created>
  <dcterms:modified xsi:type="dcterms:W3CDTF">2020-07-24T21:03:32Z</dcterms:modified>
</cp:coreProperties>
</file>