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/>
    <p:restoredTop sz="94586"/>
  </p:normalViewPr>
  <p:slideViewPr>
    <p:cSldViewPr snapToGrid="0" snapToObjects="1">
      <p:cViewPr varScale="1">
        <p:scale>
          <a:sx n="74" d="100"/>
          <a:sy n="74" d="100"/>
        </p:scale>
        <p:origin x="74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E4B3-71E4-1748-B5BB-6238463BD11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1BDE-181A-7E43-B893-30610159B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1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E4B3-71E4-1748-B5BB-6238463BD11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1BDE-181A-7E43-B893-30610159B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6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E4B3-71E4-1748-B5BB-6238463BD11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1BDE-181A-7E43-B893-30610159B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8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E4B3-71E4-1748-B5BB-6238463BD11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1BDE-181A-7E43-B893-30610159B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95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E4B3-71E4-1748-B5BB-6238463BD11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1BDE-181A-7E43-B893-30610159B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1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E4B3-71E4-1748-B5BB-6238463BD11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1BDE-181A-7E43-B893-30610159B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9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E4B3-71E4-1748-B5BB-6238463BD11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1BDE-181A-7E43-B893-30610159B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1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E4B3-71E4-1748-B5BB-6238463BD11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1BDE-181A-7E43-B893-30610159B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4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E4B3-71E4-1748-B5BB-6238463BD11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1BDE-181A-7E43-B893-30610159B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04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E4B3-71E4-1748-B5BB-6238463BD11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1BDE-181A-7E43-B893-30610159B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E4B3-71E4-1748-B5BB-6238463BD11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1BDE-181A-7E43-B893-30610159B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5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9E4B3-71E4-1748-B5BB-6238463BD11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F1BDE-181A-7E43-B893-30610159B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8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43F82F-C3FD-3E4A-A69F-7205E3C6C13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52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823B486-4CB5-9E4C-A552-DA1C61586C5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44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9DA22B-2C18-C94E-8325-856600DB649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80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E7F110-8183-2740-995F-5622F7EB591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92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4C7FAE5-27D1-E941-80FA-F5B4CD9484A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27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2020-05-15T03:26:36Z</dcterms:created>
  <dcterms:modified xsi:type="dcterms:W3CDTF">2020-07-24T21:05:13Z</dcterms:modified>
</cp:coreProperties>
</file>