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2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3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2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7DA4A-7E00-FA48-8F58-B5E87017B73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C007-DDE5-A449-A310-AE897050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A1102-2AB8-8142-A35E-60BE2DCAE9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237AE-E53E-5A40-8D37-E666C383B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06856-1D03-EF4E-9F11-B95D4112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D0AF4-D8C7-BD42-9731-B7C6B43F26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5E9BA-5A77-A34D-9908-F4ACFF764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49273-E753-2C4C-AB98-AD3DEA299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745A8-3D86-8946-B9F1-9CA507245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6BF2-4AF5-CD42-8507-90447E2532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62A9B-03F6-C245-BE2D-CA0F3C83E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A508D-31D6-0549-B657-72CF53A397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90520-9017-8E48-9B15-DC1BD860B3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2020-05-15T03:45:58Z</dcterms:created>
  <dcterms:modified xsi:type="dcterms:W3CDTF">2020-07-24T21:03:24Z</dcterms:modified>
</cp:coreProperties>
</file>