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3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4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6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3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7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9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5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BC76-47DD-3341-8C6F-C730351308C4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B70A9-F91F-AC4D-B77F-D1BF9E297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0C305C-32EB-3447-8BA8-953C65982C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8A19B-B50C-4A42-91DA-127005BE91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2441C-C3F4-DB46-92B1-405CFF4E2A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E3725D-D4BA-4346-AAA1-10200C9C5C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7833E-15DF-014A-9D7E-9D187A579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2D71B-DC10-4A48-BC31-D943C2A9D2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ED200-FB8B-0E45-8BA1-A7449FCD19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F7E8C0-6425-8B4A-865F-0A5ACAF2DA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27A65-A772-6D47-8636-939E091190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1CDC2-3B4E-9D41-865A-DC316DCE32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FA235-E768-4E41-93C2-B0AA27B564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2020-05-15T03:20:17Z</dcterms:created>
  <dcterms:modified xsi:type="dcterms:W3CDTF">2020-07-24T21:05:07Z</dcterms:modified>
</cp:coreProperties>
</file>