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46A6-BD40-9641-9FEB-C7555766B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12A6A-5F0B-BA4C-80CE-FD1CA893D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335BC-8558-DC4E-A3A7-469E5F06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0277-9FE4-BC41-88B2-98A5D215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9AFEE-54C1-2D41-A7DF-BA23E023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7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B301-1A00-D340-873D-CDAB344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58CF6-E5D0-3E4D-B630-30F01CBFA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C4D7A-9B68-7842-9C33-29989261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084C6-E236-B049-A438-6A06D3B8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E5BC-FB89-B140-AE96-BC4E86E1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0050B-2459-914E-98D6-A3F957477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CB58B-DCFB-7849-8411-0B7848064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DB55-6217-7044-9B2D-1FA6C17C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2A436-6AE4-B744-8ACD-E884ADC38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90320-40E0-7E41-BA25-8E8B4DAF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3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64A9-61C9-2D49-9B62-34A6318D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C90D6-F279-1043-9AB7-4EA2783F1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F8940-E13F-BC48-8184-AB29AF05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4037-A514-DA4E-A917-1F43F7E8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2DE88-D943-C749-AE24-F5117FA3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6FCD-B50E-B64A-9E65-3AA1C2B5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D92E2-1830-DF47-9CBE-EDB5482B9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4F228-C3C3-F049-BD92-2FE56FAA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8F13-339C-E945-A6BD-613B9EBF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3AF33-B733-9B48-AE34-4A676AFA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9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6126-533C-C442-8EE6-2EC3E67E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1C45-E72D-4E49-B396-C76C85792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420A5-C7C3-4B4A-8801-3EE92B1DB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2F6B8-3BC4-B149-B2DF-C3473D6A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CD11F-0D7A-284B-97A8-F5E50B0E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F2FB4-A1AA-A04E-8603-42651FE8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A64C-7095-1143-A03B-5256C93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9B204-E4AF-C641-BBE3-0A8D3399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029DA-6847-F44F-BF05-6B99079FA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1F2F-E39B-B342-8D1B-BC921D193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879C8-C546-4246-9371-46ED875C3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F64E8-6267-374A-B541-F682C3D9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76D5B-5694-B241-A24A-86B65ABB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92ACE-8023-2B48-901D-68B782B8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3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4164-EFB1-0546-A7CE-88122350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3CCD1-A030-0046-BAAF-9AF1050E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65C35-C6A4-E44D-AB23-E9D4DF1E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00F3F-BD7E-1C4F-BC2B-36D9CBB0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A0E0D-395B-5E42-94BC-2C730B6D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0D99F-F410-1D4B-9980-4ABAE0E2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046C3-86F9-4E40-B354-3AA3A5EE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2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6B9E-833D-174D-B6A8-211A115D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DC4C-95C5-CE49-9B53-2E594D1AF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55854-98B5-FF41-8016-FC19AD622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96C4B-97B8-D440-BB34-CB268EB2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985D7-21B4-F749-B67E-D5341E90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560EA-EDAB-AA45-B738-DAF0095A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BD0D-9449-854B-9DDA-736ECA23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03BA02-F6E1-7E47-AFE7-C5B7E9D4E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C3E9F-2B05-534D-B131-574AB110D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A67BF-61F2-594F-9017-4A91B9F7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0DE7E-8526-4846-B9E4-AEB4FE8B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FB555-3899-0942-9BBC-D90340D3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4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044C4-905F-344C-9881-546CF01B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4594C-54C5-CC46-B949-0AA635845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C36E5-0976-9D43-98F2-BF49EFD8E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F1FC0-BA9F-7348-9514-E013AE70B0E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9B4EF-02F2-A64E-B537-FFD6A5F0A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CC62-FEFD-D74F-BBF0-B219CA0E1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1E6B-40BD-9A40-BF40-A2761A45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F291B-B7F1-0546-8B52-F5C75ADF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41830-60E8-EF44-9C3A-0F534E227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532A24-3098-5540-8505-E787B0E5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3485C-6109-B540-9D69-5001EB60F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EA5976-0EE4-2943-9588-32A384C20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2020-05-14T06:19:19Z</dcterms:created>
  <dcterms:modified xsi:type="dcterms:W3CDTF">2020-07-24T21:08:25Z</dcterms:modified>
</cp:coreProperties>
</file>