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/>
    <p:restoredTop sz="94586"/>
  </p:normalViewPr>
  <p:slideViewPr>
    <p:cSldViewPr snapToGrid="0" snapToObjects="1">
      <p:cViewPr varScale="1">
        <p:scale>
          <a:sx n="46" d="100"/>
          <a:sy n="46" d="100"/>
        </p:scale>
        <p:origin x="6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1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0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0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9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749D-07AA-0D45-84B7-B0FE4B37CB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E5A3-9C39-A944-A5A5-2AAC687B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50420-8533-9B4C-9016-9E89129082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E94BD-27DD-FA4F-B600-BC421B6E3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F51F9-CA96-534D-9009-C3054EE83D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4B0BE-61F5-CE4B-96F5-94EBCFEAC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7038A-11FB-C84A-B72C-60A673ABA3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D7472-508D-0442-A329-5731EFCF5E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4F6FA-48FA-6A46-B525-2B8B6A2308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2020-06-01T08:49:23Z</dcterms:created>
  <dcterms:modified xsi:type="dcterms:W3CDTF">2020-08-05T18:32:29Z</dcterms:modified>
</cp:coreProperties>
</file>