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2"/>
    <p:restoredTop sz="94586"/>
  </p:normalViewPr>
  <p:slideViewPr>
    <p:cSldViewPr snapToGrid="0" snapToObjects="1">
      <p:cViewPr varScale="1">
        <p:scale>
          <a:sx n="38" d="100"/>
          <a:sy n="38" d="100"/>
        </p:scale>
        <p:origin x="62" y="8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52268-79FD-CE40-822A-A5C46EFA3D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6A9DDE-3534-5F4D-BD33-6524274943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12D205-DE60-7C4E-8516-71C7AA1E1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4FE6B-463A-F144-9DF5-BE5D6E80CAFE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5BB078-EF63-4A48-B740-A3163EE28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2372A7-E061-0745-823D-D7AF9DD5E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91BEC-0218-7D4D-AED0-8022CF7D6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426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C84C0-9484-8347-BB51-59CC9E26D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87E84F-3AFA-064C-B3D6-4F5FEE86E4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0EE846-24F5-8C4B-8295-259604E81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4FE6B-463A-F144-9DF5-BE5D6E80CAFE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536645-D0C4-AB47-BA3D-422C35603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6A213A-445B-1B4F-8028-A425BCCCA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91BEC-0218-7D4D-AED0-8022CF7D6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11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4B6A88D-FAFB-204B-A796-FA68F57400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544619-BCEE-0545-BF0E-A3CBC08456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7CE2FD-D6E8-3748-A746-AC26342EF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4FE6B-463A-F144-9DF5-BE5D6E80CAFE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5529C6-5313-B844-A450-F066882E5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329E25-E6AD-A44F-A0EB-B4E661906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91BEC-0218-7D4D-AED0-8022CF7D6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281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6E596A-4850-9644-83C5-CDBDE0F72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696205-CC39-9B4B-846B-1B50972963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07D731-1591-7845-AAB7-DC4EE0508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4FE6B-463A-F144-9DF5-BE5D6E80CAFE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AB4C82-8C0E-BF4E-AB2B-63FF61738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4471BB-5060-7B4D-862F-31B847F66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91BEC-0218-7D4D-AED0-8022CF7D6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596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36CB2-029A-3B4E-A5DB-7FEF982D9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C23F38-DD20-3A40-A451-47B2782855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C4B98B-9F4F-4C47-B400-06C901638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4FE6B-463A-F144-9DF5-BE5D6E80CAFE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DEB02E-35F2-AB42-840F-EE5CF6C4C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651087-F19E-CE45-BE6B-51BF1006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91BEC-0218-7D4D-AED0-8022CF7D6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235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16705-6ECC-AE44-AA6D-157080FF5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A693C2-4D05-7D4C-88F5-E4ADCEF480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445A79-5A0D-AA4B-87B8-9FFE0CEB36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C7541E-E421-A344-8664-91BAD9AE0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4FE6B-463A-F144-9DF5-BE5D6E80CAFE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802DF6-1886-D54B-9628-2EDAB2FD4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F57634-8B48-9C4F-A7B4-A9187BC8D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91BEC-0218-7D4D-AED0-8022CF7D6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800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5CEEF-99CA-8B4E-B812-F382A380E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BBD32F-4E0D-CB4D-B877-9A2134A5B9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0ED786-CBDA-FC41-B0BD-ECED307E5D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08C787-BF8E-3D4D-86BA-60A2560F4E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E0D909-B050-284F-B690-FD78FD7B5E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FCEB3C5-9428-044D-B0CB-6D01605A0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4FE6B-463A-F144-9DF5-BE5D6E80CAFE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C4FE073-AC26-304B-A616-C2DB75928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7BAB027-FC32-1E49-8747-CA71B1A85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91BEC-0218-7D4D-AED0-8022CF7D6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813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E1952F-EFB9-F646-A918-557022475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A266B1-BD20-9547-AF87-C958CF0AF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4FE6B-463A-F144-9DF5-BE5D6E80CAFE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84D701-0C42-B944-8AE8-62B30D737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60BD42-9065-8341-9586-22916740F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91BEC-0218-7D4D-AED0-8022CF7D6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408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662956-F6E9-574F-AA94-4ED680FA4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4FE6B-463A-F144-9DF5-BE5D6E80CAFE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B6ACBE4-7F03-4E4C-9A95-3C83330D4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8785DF-FFBA-7A4E-9C41-C67BDDB0A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91BEC-0218-7D4D-AED0-8022CF7D6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055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C195D-3DE3-4C4E-852B-DEA34378B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82EC09-8AE1-AD40-BFBA-EED9AD9BB2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35A002-D09B-4C4B-B988-25611FF269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ADD44B-C6C7-2C41-8C46-E369E0AE1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4FE6B-463A-F144-9DF5-BE5D6E80CAFE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CB580A-5177-5B49-8A14-57936010E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F54924-BBEF-DA47-BCE0-801B39E95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91BEC-0218-7D4D-AED0-8022CF7D6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271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39A4D-6997-934A-8D76-3E4BE94B2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E85620-6E9C-F747-A26E-C4C2F44FDC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BDFE89-4C25-704C-9739-D348A22ABD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B0DFF1-346D-9E4C-9FD6-C88A55779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4FE6B-463A-F144-9DF5-BE5D6E80CAFE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34AD4E-F3EE-1646-996D-9A6942E9C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78FBB0-6122-8E41-909F-51AB0B8C9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91BEC-0218-7D4D-AED0-8022CF7D6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004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BE9BCB6-9571-F94E-8133-D942EAE21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936E10-199E-BC4A-85F4-E5D8AF3D03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5D2DA-4931-744B-9DE6-0F20823759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04FE6B-463A-F144-9DF5-BE5D6E80CAFE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C654A2-B184-074B-8ADC-BE348CAD88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5ECBC7-7691-C44B-A832-0079A1E7E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791BEC-0218-7D4D-AED0-8022CF7D6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096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561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13BADB-FF78-DE46-8135-285ABA9FC6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110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5B5BB28-7895-854F-8A96-A7367F2EF5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185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9D07B55-C68A-E544-AA01-D06E95BF36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640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AC00F4C-EC59-2946-9A47-F3F6104ADC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694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7A745FA-D181-CC43-B1AC-FBD5E89244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336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65D22E-2269-7540-8242-3503A2E1F3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981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B8EC30F-6AAB-3442-8D60-A91AB2C451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830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7029909-2F7F-594B-8FB4-756F558AEC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922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F248B0-496D-AA42-A4F2-AFCE1F9B8F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472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FBDB3E-1FA2-9A46-A05F-ED7FC933CC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528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A8EB645-A9E6-A741-8ED2-F3EAE223A2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976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D899EDA-875D-3248-A0DE-13E169AD0C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78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New Heart Music Ministries</dc:creator>
  <cp:lastModifiedBy>Czarina Cheng</cp:lastModifiedBy>
  <cp:revision>4</cp:revision>
  <dcterms:created xsi:type="dcterms:W3CDTF">2020-05-29T08:37:29Z</dcterms:created>
  <dcterms:modified xsi:type="dcterms:W3CDTF">2020-08-05T18:49:22Z</dcterms:modified>
</cp:coreProperties>
</file>