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8" d="100"/>
          <a:sy n="38" d="100"/>
        </p:scale>
        <p:origin x="6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62B1-542F-8340-AE96-4F696B1FA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1D70D-D910-AD4F-A2AC-F748259B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ED5B-B4F5-3945-86F8-E313559E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A921-BEDC-A14F-BE0F-2866937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A5ED-2760-1046-B37A-41687B32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070D-256A-C642-810E-EF9033A9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CAFAD-FA7A-2446-AD17-7D6483F1B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DEF9-9AF6-5246-840D-9446AB56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EBF7D-8449-6245-B70B-FE9B8ACB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B2BCF-C082-124C-8179-EF92CF0D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3E86C-E121-0B4E-8144-C6C6C82DB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5274D-D90E-FC45-9352-AAAB1286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4965A-9A28-CE4F-B9EA-7873BD9C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C7D1-0C19-934F-A722-D688B63C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A299-A7BB-C145-A30B-196787D8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7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ED55-7C6A-F344-8554-BEF025FD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4BB9-3320-664B-82A3-B9046EBA3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21C9-DB00-D64E-81DB-A616AF0E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5245F-D477-714C-A1CE-8FD9DF23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3B2D-F032-134A-A494-0AE2AAD2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9328-B2FC-9946-9FE0-32A8B81C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6433F-6CA1-BB47-B339-0DCEDA54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013D-2ECD-9740-955F-50A7CAA6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58C-8150-714B-9FC0-0CF2B209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899B-AAFF-BC41-B782-5E453DD4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087B-F470-3841-A641-2EC5E4BD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3228-00E6-9747-B547-7F30AC88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EFC94-34A8-AF45-A693-FD227935A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ECEB2-B3E0-3942-8000-EF6B2684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0DF0-76AC-B846-9944-A2F9E163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ECC35-FEBC-4F4D-BCD7-8FCE7486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E841-DC5E-F744-90CF-91EBCD75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73534-332B-2D4C-A5ED-E4121FE2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7934F-5054-9D41-9914-E1D41AA3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0C195-6624-5440-B20A-64423D968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905AE-6117-0040-A920-C2DE32595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28D0E-0B56-494C-846B-7813E40F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8C3F-B63F-F348-886C-2508430A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55BFC-EF03-B246-BF3E-DBBD4942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0EA2-3A7F-A04D-8D68-6AA8A105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9AE-A843-F341-ABF4-4E925071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6ADCC-BEE6-A542-B5C7-34CD58F4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D92E-5909-7044-9543-BE496078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471AC-3FAF-A043-B8EA-BE35AC22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C54E4-E0F7-584A-BF9E-2DE0DEB2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EE94B-5DBE-174E-A581-4613629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2C78-82E2-0146-B762-90FC9401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B3C8-9639-3B48-BA7F-E0DB4506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40CBF-0F7B-3343-81E0-AC2C2FCF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57EE-30D3-0B42-AED9-152D055C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2F566-B9CA-3D46-AD73-967ACB4F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5E022-8B59-7D41-BCAC-7BD4472A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A481-E8EE-AC4F-A1C6-2B7A524C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FDDBC-8906-294C-89C2-5A1317AAD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28B6B-B500-5F48-BE54-695548B3C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CA2B5-30B1-BF4D-BD24-F385C343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D8B66-05CD-3B44-87E7-FE9333FF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6DB8E-8C1D-6843-87FB-528EE476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8A0CE-058B-4B4F-AE7D-64B2E6E8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2888F-E961-3044-B589-3207B2021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F78B-F199-CF4C-A785-6B2F64ACA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813C-837C-7847-98B8-6A7C78BBACF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C61D-9BF3-B04D-A706-29106431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F604-83AE-0A40-A540-B10CFF3AE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1EE0-42BC-F448-997C-0415BEC1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C6AC0-E31C-204A-A5D2-76E5A713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3F042-B7D9-CE41-9D9B-80535DEB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E18ED-3B4D-1146-A813-F3EACE65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2020-05-29T08:40:56Z</dcterms:created>
  <dcterms:modified xsi:type="dcterms:W3CDTF">2020-08-05T18:49:32Z</dcterms:modified>
</cp:coreProperties>
</file>