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46" d="100"/>
          <a:sy n="46" d="100"/>
        </p:scale>
        <p:origin x="6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3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5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8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5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768A-90D8-9341-B9BC-4232CE829D7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B710-CC05-AA48-8AFF-57B3672E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5895E-9038-874C-BE2E-8C42E3599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624C1-C850-A84E-853B-4CF0765C7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8D157-121D-CD45-8CCE-F5C93F855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328A3-591B-E243-82F0-9442C94BC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E0DFD-65AB-5A4C-9B1B-88F9AC579C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E80DE-15D1-2A46-A9F9-3FE65D5C39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59589-C888-6F49-95BE-2DC1B42EDA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F68BF-1D94-C24D-A88F-B1070535C1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E0058-1E31-1647-9F3F-57066AF97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4F8C7-F361-8045-8377-095F4C4327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2020-06-01T08:40:19Z</dcterms:created>
  <dcterms:modified xsi:type="dcterms:W3CDTF">2020-08-05T18:33:07Z</dcterms:modified>
</cp:coreProperties>
</file>