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8" d="100"/>
          <a:sy n="38" d="100"/>
        </p:scale>
        <p:origin x="6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770D-ED92-C941-B7BC-6A78DDEA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38FE3-6540-344B-A818-C33F3390C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7F41-8EFF-2043-9603-50DF2B38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C560-621B-A043-85E1-C4D5B612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2486-1FA3-8447-9307-63DEC44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7EF8-4089-E045-87CD-DFD562D7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70038-3433-2842-9F99-2C2B513A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CE738-4208-464F-A4CE-F1C85939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3C36-1E42-D646-8898-F9BB5DA1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74A5-7117-5141-B37D-239724F9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24A34-CEEE-5242-9DD8-32D2C73F1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01919-1E26-B04C-BF95-BB12025B1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2E84E-59B1-B742-A761-C1F140F5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DDB9-8059-D44A-A7AA-E12056F9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05202-B504-BB44-B818-DC22B4DA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0D68-9E8C-CF4E-96FC-5463B750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ED75-8285-3549-A5C2-3E087BAAD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8569-0DB6-0949-8736-28E81AE8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9644-0236-504E-BC15-7BCD4FE4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921D-07D0-7749-9A4E-6FBA010E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5F8F-3684-144F-B47F-04555B46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E12E-5AD9-6248-BAF8-B634E3BD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E72FD-2BDA-CE44-97E8-BDBC13C6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F811-A9DE-8949-B32C-A9C321D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E7EB-35C8-E345-8B9E-D1880816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AF84-5C6A-7B49-9633-321C1B0E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8F74-CF55-C749-9429-B854A2F91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E3F20-4704-F44E-8F9A-7F9CB991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A5170-D89F-064C-AB2E-7A302E62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FD98-875B-6C44-9577-BBC77D2E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8BADD-4A1E-194A-88B4-2D9045D1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9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52E1-C51A-714F-8753-E724B65C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F4A8D-FF45-0F43-A6E5-7BE57B4D7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19F04-BD84-724E-B1A3-F51ADF18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FF0A6-9C87-3348-8483-E3A76E846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A57E7-5266-CF44-AC2F-A3C53C1EF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AA99B-F44C-1C4B-96DF-1A37ABE2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97819-52CD-A343-B20F-19430AD0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99C6D-4BDD-8A48-B879-84AF5966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0ED6-C2A9-6042-940F-E2D5EB45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702F7-7D44-D843-8E9F-B74F1923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8CB1D-481D-DC42-9FD7-2B1E4DB1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58B8B-7BB5-A64F-8AF5-41ADC0D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A9FAF-4219-684D-96AA-50BF70F0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CCF90-BFF2-3F44-B431-162FFE09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1E3B3-BE14-F847-8477-AD446F72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5C15-EEE5-6645-8084-D3BE96D7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A6F9-4390-3040-BB17-80BCC56E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6EC16-C63C-3145-B9D5-347AC2BC9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94E48-EA16-8840-94F0-FE24A4AA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44F34-774D-4144-9D19-A355C78E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ED75-6380-0843-BE7E-9182F830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2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E4C1-4BEE-714E-A39A-2668C3E9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5F115-8D13-4948-94A7-2E55AD0BA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F4B4E-2DE1-C142-9731-767F9F4C2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1542C-FF70-9A41-97D1-C84CD36C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E5696-F6D9-5244-B7DC-6C610130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0954E-7B01-3840-9EB9-A93B3E34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0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14219-1B7C-6241-8F85-71503F05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6EA2D-4930-BF47-9FE7-895CA1F4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1B319-D640-4C4C-BD72-38325B1EA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B360-64B0-A142-8D3E-79A1BB59BFD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D5C3-71AB-B845-B4AF-0788FF1C5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7D58-04B6-F943-B675-8E5C812E1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3A24-C36E-9D42-A8AA-FF10780B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3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EFD03-ED78-4347-A67D-4EDE9B65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06FA5-7C80-A741-870E-7A26BEED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258C3-E1B8-614B-BA7B-CB6CCA8A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9CE7E-9873-764F-AD2D-E99F31C8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F07CD-82DE-7648-98A6-A5E3C35E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D610D-505C-4941-9838-77E365CA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2020-05-29T08:42:08Z</dcterms:created>
  <dcterms:modified xsi:type="dcterms:W3CDTF">2020-08-05T18:50:09Z</dcterms:modified>
</cp:coreProperties>
</file>