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586"/>
  </p:normalViewPr>
  <p:slideViewPr>
    <p:cSldViewPr snapToGrid="0" snapToObjects="1">
      <p:cViewPr varScale="1">
        <p:scale>
          <a:sx n="46" d="100"/>
          <a:sy n="46" d="100"/>
        </p:scale>
        <p:origin x="6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CD6E-5C81-A748-9AAC-4F5B472BA9A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1123-AB88-F846-BFB2-2D97A165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9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CD6E-5C81-A748-9AAC-4F5B472BA9A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1123-AB88-F846-BFB2-2D97A165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9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CD6E-5C81-A748-9AAC-4F5B472BA9A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1123-AB88-F846-BFB2-2D97A165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0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CD6E-5C81-A748-9AAC-4F5B472BA9A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1123-AB88-F846-BFB2-2D97A165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CD6E-5C81-A748-9AAC-4F5B472BA9A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1123-AB88-F846-BFB2-2D97A165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8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CD6E-5C81-A748-9AAC-4F5B472BA9A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1123-AB88-F846-BFB2-2D97A165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5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CD6E-5C81-A748-9AAC-4F5B472BA9A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1123-AB88-F846-BFB2-2D97A165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5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CD6E-5C81-A748-9AAC-4F5B472BA9A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1123-AB88-F846-BFB2-2D97A165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4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CD6E-5C81-A748-9AAC-4F5B472BA9A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1123-AB88-F846-BFB2-2D97A165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7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CD6E-5C81-A748-9AAC-4F5B472BA9A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1123-AB88-F846-BFB2-2D97A165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4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CD6E-5C81-A748-9AAC-4F5B472BA9A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1123-AB88-F846-BFB2-2D97A165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0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CCD6E-5C81-A748-9AAC-4F5B472BA9A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F1123-AB88-F846-BFB2-2D97A165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0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6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E5137A-9497-7A40-BC99-085E62B9499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8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12FAAF-EB9D-FB43-86F2-4C02C23458A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47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B617E8-15B4-CD42-9278-9632B916FAC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6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BA55E7-83CF-4C46-9705-D4630404998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45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306ADB-BAB3-7C45-BAF6-34865CDAFF0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26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CC9CFF-E471-6747-8501-89999ED4EC5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96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4</cp:revision>
  <dcterms:created xsi:type="dcterms:W3CDTF">2020-06-01T08:55:25Z</dcterms:created>
  <dcterms:modified xsi:type="dcterms:W3CDTF">2020-08-05T18:33:29Z</dcterms:modified>
</cp:coreProperties>
</file>