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46" d="100"/>
          <a:sy n="46" d="100"/>
        </p:scale>
        <p:origin x="6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4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2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EAEE-7650-1149-B12E-B1E3C68ADF47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1708-F721-A340-BC32-E99BF976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7FEDE-80E3-3F4E-89F4-69F18ECB29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941C3-C533-1046-A61A-4B1281DD4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DAE9C-1ECA-F94A-8CD6-D19B9B92C2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1A4F8-C4E7-314E-8C18-D7B322E3C0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C4B8D-BCC3-B14A-8E96-150EDE20E5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57ECF-AD8E-224F-8CBC-668EF43B5B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CB56B-FFCC-DB46-A02A-CA460533CF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D71ABB-EE66-484F-9641-64D4F15562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F2354-B158-C74D-9A56-B086A033D3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2B49BE-9917-8B4B-B603-664E592999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85793-1D27-AF42-BDB2-786230312F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2020-06-01T09:04:00Z</dcterms:created>
  <dcterms:modified xsi:type="dcterms:W3CDTF">2020-08-05T18:05:48Z</dcterms:modified>
</cp:coreProperties>
</file>