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46" d="100"/>
          <a:sy n="46" d="100"/>
        </p:scale>
        <p:origin x="6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BD3-15C5-0947-88E8-3EB98FDFB5B4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2F12-7812-044C-95B8-6DC0AA0E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4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BD3-15C5-0947-88E8-3EB98FDFB5B4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2F12-7812-044C-95B8-6DC0AA0E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0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BD3-15C5-0947-88E8-3EB98FDFB5B4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2F12-7812-044C-95B8-6DC0AA0E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5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BD3-15C5-0947-88E8-3EB98FDFB5B4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2F12-7812-044C-95B8-6DC0AA0E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1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BD3-15C5-0947-88E8-3EB98FDFB5B4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2F12-7812-044C-95B8-6DC0AA0E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BD3-15C5-0947-88E8-3EB98FDFB5B4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2F12-7812-044C-95B8-6DC0AA0E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6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BD3-15C5-0947-88E8-3EB98FDFB5B4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2F12-7812-044C-95B8-6DC0AA0E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0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BD3-15C5-0947-88E8-3EB98FDFB5B4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2F12-7812-044C-95B8-6DC0AA0E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3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BD3-15C5-0947-88E8-3EB98FDFB5B4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2F12-7812-044C-95B8-6DC0AA0E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BD3-15C5-0947-88E8-3EB98FDFB5B4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2F12-7812-044C-95B8-6DC0AA0E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2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BD3-15C5-0947-88E8-3EB98FDFB5B4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2F12-7812-044C-95B8-6DC0AA0E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C6BD3-15C5-0947-88E8-3EB98FDFB5B4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92F12-7812-044C-95B8-6DC0AA0E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2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70889B-B738-5242-B3EE-BA764ACA3C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150BF2-E841-FE48-908E-6CBE42AD96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384CD-4BDB-C140-B897-D4CCB8F929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DF54AA-3D50-B04C-80F2-9D03FC5D67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B44D07-5CA8-004C-B720-35E103A822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8E5990-C00F-2B41-8324-56BE70332F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6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7F6012-D018-074C-BB39-6606EC2230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E08DC5-5206-704F-BC92-D8CAA6AE34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0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7ADB1F-1933-8048-A5AC-F30F79CF9B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7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0C6C96-7E01-8A44-94E0-ED1319381B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8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34CD62-D4E7-C14C-B250-3C65093962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2020-06-01T08:43:49Z</dcterms:created>
  <dcterms:modified xsi:type="dcterms:W3CDTF">2020-08-05T18:33:52Z</dcterms:modified>
</cp:coreProperties>
</file>