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A8DF-6093-CD41-A8C9-3A62874620F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58F9-B3EB-F44D-96A3-747059E7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6A23F-6F6A-6843-91E3-2B4FF6BE29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EE8BC-EBDB-0A48-B790-4016D6FEC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5E282-50FD-A246-B21C-678A0727C3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31CE2-5D88-4D43-B2EA-C5894EED1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49570-73E9-3B40-AFD6-C862CDFB48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507FD-EADA-4945-B7D8-77C396DADC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F9BB9-16A9-CE45-83F7-36CCC7FB3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687F0-35AD-3349-A8FB-4B08DDEAA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FD916-0AAF-084D-89E1-4CC2386A19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69E54-B79A-C243-8DA4-544B108B7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2020-06-01T08:27:20Z</dcterms:created>
  <dcterms:modified xsi:type="dcterms:W3CDTF">2020-08-05T18:34:02Z</dcterms:modified>
</cp:coreProperties>
</file>