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35" d="100"/>
          <a:sy n="35" d="100"/>
        </p:scale>
        <p:origin x="38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17F7-CD82-DE46-9CCE-862CE76E4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FAD3B-ADB0-5B44-831D-FF7F2AEB6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B4E3-90CC-AF48-812B-3574869A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175C-FD9E-F34A-B3ED-608C5712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0B10F-2A6C-B241-9A9A-2F705E2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435D-7223-564D-BB57-A08D5ECB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40E0-B143-7446-81E7-063F78728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16BDE-0417-7C4C-994B-B3A28B8F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8F5C3-6B92-6349-A14B-1EEEB45A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6A69D-851B-DA42-86E2-88E07792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5F9D6-4032-3D48-A3F3-D5C4B70EB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9C1E0-490E-7D49-B966-A8B3F4378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D404-C6E0-2742-AA04-403F5CA8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A3375-9BB1-C14E-BCA8-75E52E09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3927B-6ADA-B149-9380-0B0ABC0E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4255-57D7-A04F-B572-BD90DAC8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116A-227A-0048-B943-217E8DC1F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D238F-A6BA-E544-B793-32170F76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8DA8-102B-1E4D-A923-7FD5D4D6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CDE3-C93F-C44E-9862-D1F600AE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8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FB23-EC91-044A-A462-FE37651F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72BE2-D043-AD4B-8622-FFCB80EED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20090-BB2D-2242-8A21-857F74A5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9708-A624-A740-98EA-82140C21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0A0A-2771-714D-9733-776DF909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CEC6-4A93-9547-82B0-E174F24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74DA7-9406-F94D-B4AE-15141ED2B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E6045-4530-8A47-A1EE-BE2CB83E4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1746B-17EE-5C48-88BF-6AA6B734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D58BD-52F8-E84B-93AA-474C0281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FFCC1-2D61-BB43-83FE-CCFE4441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43E1-F518-AC47-906D-36CFA84D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30CD2-F49E-8E4B-8C2A-D3FD7F309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A629-592D-984E-887F-8B521B6D4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77964-C13C-1B40-85E3-8CF03320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F90E6-BB99-2048-8BF4-1A3A0C7C6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BB4487-D230-2541-AA00-D2CF7FC5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CCDEF-BC92-2A4B-94A1-86210E9F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64394-72D3-2549-B666-9E265A49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CBC8-7D0F-2948-9F47-74003CF8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03A94-10D6-2A44-BF9A-63A6165C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AB5E6-B563-3443-9AE6-5F208653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A3E58-3C59-DB4A-B77F-6A2778CE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D9611-C77F-4D4E-837E-D06913CB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050C6-BB80-2C46-9E48-9A1DF4CC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D63B7-48E0-8E47-AE52-7A8326E2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9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D925-DA53-014B-B250-65CD1DD2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2EF3-5086-8843-AC8B-4E8902BC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585BA-D08D-F64C-811D-47F3E3573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154B2-0651-CE4C-91CD-F0A7A4DB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83E97-455D-284C-A7DE-B909014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AB4B3-135C-984B-A86B-2D7E3FDF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1F80-9ADE-2242-A2CA-CE9FCFBB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C3A80-BF15-114D-A5E3-DBBF6E182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60A02-9A23-EB40-BD9C-19C183809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6539-A9E0-154D-B9FF-6F3BA663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8FBA3-14FB-184A-9BFD-85B2CE44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5F1F8-337E-294C-AF0F-91E5EA4B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BA644-99BF-834D-A7A2-FCB9053F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F55D6-C999-BB40-80CA-BD963BFA7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9D7A0-3EA9-C548-914E-3885AE21A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6BFA-1EDD-3945-92EC-8CBE7765CE1D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7E32-6D48-3948-ABBB-C28DC922B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BB1F-58C8-F54E-BC1E-B3E801FCC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AE6C-A41F-4144-A7EA-B8E8AF0C6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6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1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44895-A42E-9947-A444-B149EA76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A53F9-973F-B444-A8B8-DA4022DD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30F18-7591-F342-858E-0CEB484B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90CC9-F9A0-F744-9389-C377A6E4B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2020-05-29T09:10:11Z</dcterms:created>
  <dcterms:modified xsi:type="dcterms:W3CDTF">2020-08-05T18:40:42Z</dcterms:modified>
</cp:coreProperties>
</file>