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2"/>
    <p:restoredTop sz="94586"/>
  </p:normalViewPr>
  <p:slideViewPr>
    <p:cSldViewPr snapToGrid="0" snapToObjects="1">
      <p:cViewPr varScale="1">
        <p:scale>
          <a:sx n="35" d="100"/>
          <a:sy n="35" d="100"/>
        </p:scale>
        <p:origin x="38" y="81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4FA40-9E07-F147-AD8D-495247BA74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815AEE-A157-3645-8246-29AA1D0470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3440F-964A-CD45-827E-E8889B142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EFCEE-9E6C-BC4E-890E-AFA76986627C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1F24-FA73-1445-B503-727CD0E06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5F1E1A-02C4-004D-8392-EDC4923B0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2EDE7-1F03-8943-A234-2C6BA2E7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930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C775F-1465-5143-B929-1B9A9C71D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5A5AE7-B26B-2046-91AB-37DF9F62A3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2E2F8-339D-BB40-9BDD-3DF7C7E67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EFCEE-9E6C-BC4E-890E-AFA76986627C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5C7BF-E4DB-F14C-BCDB-2060360E4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DF7B8C-4152-D34F-9B06-FECCE9236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2EDE7-1F03-8943-A234-2C6BA2E7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539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3B508A-679A-5848-B2B0-9519AC9002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AACADA-4372-7B46-9BA6-48F2CE9239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43446E-EF7F-6A42-897E-42015E231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EFCEE-9E6C-BC4E-890E-AFA76986627C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AF415-4BE7-8944-ACCF-E713F56C3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B45A23-ED82-144A-BE5A-046C8EEC5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2EDE7-1F03-8943-A234-2C6BA2E7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270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80C8C-CE51-4A40-AF7D-B57338E05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790CF-6582-1D4F-A102-2F0C5A88D9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F883AE-3153-CF4C-A12B-A87FFFB1A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EFCEE-9E6C-BC4E-890E-AFA76986627C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F1B240-4CDC-3149-A455-3BC087FFF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B7DFE-51B6-5146-8234-B518AA979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2EDE7-1F03-8943-A234-2C6BA2E7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541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353C4-E34C-3843-A750-87C871688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69F9DD-2939-5842-805D-5990B6F53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CF0F5A-80AF-5F43-9F22-D653590C8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EFCEE-9E6C-BC4E-890E-AFA76986627C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BDB0BE-8BF6-AA4D-A6C7-14898DBE7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C6212-7546-7145-8086-A1B9AE53F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2EDE7-1F03-8943-A234-2C6BA2E7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312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F09B5-471B-0942-B117-203B3952C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B49F3-F104-C741-9CC4-54B8728E86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7E3C93-8CA6-A847-82B8-BF277691D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5E4B7E-5C11-464C-AB54-89E0532A9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EFCEE-9E6C-BC4E-890E-AFA76986627C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226A45-AE93-0945-8555-3AE2EC2D8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131A8F-CF8F-244A-B4E6-D93D409BB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2EDE7-1F03-8943-A234-2C6BA2E7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779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3B388-F7E2-D545-96EC-C7F3BD692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957B13-E275-C04E-AF5B-E039175E8B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8661B3-9ED0-7949-81A9-CB1E90CDFD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B82E94-A8B7-4741-85AC-D7EDC4F4C7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688CD9-F838-BA44-A210-5884DB54F4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816DA3-0C56-A04E-AAF8-771836E6E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EFCEE-9E6C-BC4E-890E-AFA76986627C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7BF325-5518-F949-B18C-41E9876D3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18BF49-FF38-2242-A3AC-A419B3A17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2EDE7-1F03-8943-A234-2C6BA2E7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434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4EABB-3B4D-9B4B-A56E-EB6A74B64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BB8EC7-A9FF-E14B-AEC0-2B5B26C8A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EFCEE-9E6C-BC4E-890E-AFA76986627C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09B7C2-E714-B944-95D1-77F2C44E1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28A6FD-1105-AF41-91D6-1F1C75DB0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2EDE7-1F03-8943-A234-2C6BA2E7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557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CE254D-F5C9-3943-AD11-CAC53A6E4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EFCEE-9E6C-BC4E-890E-AFA76986627C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FD51ED-71E8-B94C-BBD8-B058A39BB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8E37F0-3CF1-B249-A3C7-0032F6CCB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2EDE7-1F03-8943-A234-2C6BA2E7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357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D05F5-602B-3F47-BB59-3079FF329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98EFA-51FF-4E4A-8670-7994CDC93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885F37-0FBE-504A-9D29-661FA308BF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C7DFF9-C215-654C-B6F0-4EB00DA72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EFCEE-9E6C-BC4E-890E-AFA76986627C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BFDDC6-EBE0-714F-956B-A25610562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4D8ADD-9E1D-9842-813A-C4F7366FB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2EDE7-1F03-8943-A234-2C6BA2E7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663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08265-D88D-2D4E-8AE8-D86453803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6BC967-4FEF-F942-850D-82456EE537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B14CDB-6AC6-814D-8BFA-B2DCB9BC0B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8E266E-85B8-B341-ABA1-00951B930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EFCEE-9E6C-BC4E-890E-AFA76986627C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C912CE-DB09-2F48-90FE-CE69848E4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E5226F-FBA8-0148-B5F8-7AEF4B936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2EDE7-1F03-8943-A234-2C6BA2E7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658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E93D50-2AD0-3747-982C-CA32012C4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774C68-45B7-164D-8717-33A91E0156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D65502-80C8-7F4E-94B7-952F98F5BD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EFCEE-9E6C-BC4E-890E-AFA76986627C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1625D3-51C9-D146-B70B-78C270A191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F64012-1178-064F-99BE-66A1097AF5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2EDE7-1F03-8943-A234-2C6BA2E7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277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16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054BAB-D374-424F-8482-212750707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44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361782-EC7B-EE46-94C8-E8D7812C71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24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564ED6-B7D8-BD46-B7F2-FB596F1231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87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3271E1-A276-3A40-A8D6-F48730CD6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05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0FD12B-87D7-E244-B65D-142BA68BF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87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FD54CB-DFDD-1847-B0DA-F57DA9B84D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07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B19E51-3299-EB49-A30D-ABBEDA813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82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45C5C9-44B9-9447-8FDA-4CC86958BE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5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1B3044-CFC4-2F47-BFD7-09510EA80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4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3DC395-34B5-194E-9CD1-91079E9DF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7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F9AF88-E8FA-4242-B555-50EE79B4E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07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2437AA-73FD-5647-9C78-900491F44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58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C26982-F0D5-4245-86E4-14DC554BE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19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9A1BC7-B949-AA44-99BD-1685A061D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36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48090D-21D9-7548-8D87-E4DB3EAF4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7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Heart Music Ministries</dc:creator>
  <cp:lastModifiedBy>Czarina Cheng</cp:lastModifiedBy>
  <cp:revision>4</cp:revision>
  <dcterms:created xsi:type="dcterms:W3CDTF">2020-05-29T09:14:24Z</dcterms:created>
  <dcterms:modified xsi:type="dcterms:W3CDTF">2020-08-05T18:41:00Z</dcterms:modified>
</cp:coreProperties>
</file>