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35" d="100"/>
          <a:sy n="35" d="100"/>
        </p:scale>
        <p:origin x="38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3830-CFD6-934F-9DC7-B3A06CEE1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035C7-B272-934E-993A-163CE860C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AB829-5788-F94B-8451-AC4547D4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5A03D-E783-ED49-AD29-A69817AD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E22F4-B80C-7B42-8F73-456A9E06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C608-C771-A042-971E-656AD0F8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2FB1B-8E55-9243-B86B-D855EC348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84539-B0D5-874D-8129-FA2C370A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C0B82-9539-9B47-B0CC-E4921CDE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4D01-3EB8-BE49-81CC-437B1E61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3C371-D1FE-BA40-94E9-E9906DADA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751FC-8171-8441-BD24-BC8449756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E7484-0A50-1448-AD21-61722364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C5B7D-0A1A-0144-90C3-3F87D413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B0210-3FE6-324D-955B-EC9C12AE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582F-B6EF-D941-B430-6462A580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10E98-F261-AA47-90D7-A9E8F4C51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E22DE-758D-EE41-AA1B-6F9A175B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75417-5C65-C34A-B0B3-26CF5A53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BF0D0-53F2-F44C-B3A9-9C7243C9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7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B2FE-5369-7643-997C-7981E233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59588-EDAC-4348-B580-12C9D25C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2DE62-28B5-7F44-B01C-A5460F22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2459D-2344-1141-B5E0-67968808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69EB-55DF-5549-B1EB-C3CE5FF1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F03D-8E1B-5645-BE78-14923855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6AE9-10E4-A646-BF17-A5DDDE89A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B23CB-7DBD-C74A-9FAE-9E5ED1E74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41CF8-7356-3A4C-9B34-60AC44C9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F050B-B81D-3247-90DE-379375E3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63D97-2F86-A54D-A69A-818FA1BB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9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594F-5651-7541-BD59-B72C677A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66054-27B3-9F4A-849C-8FA94680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200C2-17A4-8740-B588-B4C6148B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6098D-802E-3B4A-BF86-C4EADCC71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5416B-FC1B-484D-A9E7-B969308B3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12811-4576-2344-B3E7-C298F6EB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E81C3-5265-9D43-8998-1EBFF74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48B27-35E7-C54B-B491-90F163DF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1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D85F-75AE-1D47-A6E2-75AF3181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509A3-F187-9C40-9CEC-F73C6E86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EB838-9A6B-2C4C-B0FC-BF087165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A30F8-5709-CE47-9787-95087964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6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46EFB-9142-A84F-A6D5-E8745209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38B43-9BC9-794E-B54E-B960AD46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150E3-AA3C-7646-8FA5-3E6554AA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F4C6-3B51-C342-9DB2-169822A1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B61B-7BA4-7B44-BA13-84D65A29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25EB4-FF80-7E41-9D9A-A824024B3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CABB6-7042-D24C-AF36-CE4B2A16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745B8-B0A4-6B45-A9A4-7C14E62C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11AA4-4BF0-4246-9F24-D2EE26D9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0A7F-23EC-554E-A531-3CC08FB8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0F0E3-D595-3C46-8612-67B4FF6AF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1CBFA-12EC-2E40-87FA-833406750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EADCA-9709-5441-91B0-D76B020F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E4C3-AE20-0744-96C2-C82D5203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6E71A-2208-C64F-93A6-B298C071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6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AA86B-15CD-0040-A010-0CC518ED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D2A1C-5B18-BB40-B43E-1B4202BCE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69BFB-35C6-7846-A910-987BF117C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9684-218F-D14F-BEE6-A55E76E373A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C4B74-B0A7-794E-AD8A-99C177FD7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86DD-8020-F14B-B078-4E45BADC5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C373B-F7C7-7646-A00E-ACE95EC6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33AD9-2260-D348-ABAB-E8EF26668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41EE4-32BA-654D-9635-1B68CA85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F1FDD-BC6E-1C4A-9DFE-5A7A2053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A16A4-92AE-E349-8EA5-58F4E9C2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F3445-5979-7645-880F-46DBC604D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5A6F3-9CDA-5948-A678-E9B13F49C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2020-05-29T09:03:07Z</dcterms:created>
  <dcterms:modified xsi:type="dcterms:W3CDTF">2020-08-05T18:41:13Z</dcterms:modified>
</cp:coreProperties>
</file>