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46" d="100"/>
          <a:sy n="46" d="100"/>
        </p:scale>
        <p:origin x="6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3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8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5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4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9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7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2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8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FB5A4-9C11-4446-92F4-3B7DDBB11DF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27A4-E501-BB40-9B47-4C254D32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4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1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7FBADC-53A5-4142-BCB3-58E92C70E01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42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EDC022-BD9B-1849-9610-9A6028A29A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5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17F10A-A814-2A41-9331-EDD5109D919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F202D9-2870-264C-9D89-465A8C1336C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56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9A07BB-E8DC-9B4D-AE14-9BF06EE2E9F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9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16E670-5C83-BE48-A195-7484B5AAF9C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6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4</cp:revision>
  <dcterms:created xsi:type="dcterms:W3CDTF">2020-06-01T08:45:47Z</dcterms:created>
  <dcterms:modified xsi:type="dcterms:W3CDTF">2020-08-05T18:34:45Z</dcterms:modified>
</cp:coreProperties>
</file>