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8B46-D3D8-EC48-8594-1965FAA305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68D-EA07-1F42-800C-3FD1D19F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7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8B46-D3D8-EC48-8594-1965FAA305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68D-EA07-1F42-800C-3FD1D19F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9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8B46-D3D8-EC48-8594-1965FAA305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68D-EA07-1F42-800C-3FD1D19F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0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8B46-D3D8-EC48-8594-1965FAA305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68D-EA07-1F42-800C-3FD1D19F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6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8B46-D3D8-EC48-8594-1965FAA305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68D-EA07-1F42-800C-3FD1D19F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9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8B46-D3D8-EC48-8594-1965FAA305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68D-EA07-1F42-800C-3FD1D19F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9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8B46-D3D8-EC48-8594-1965FAA305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68D-EA07-1F42-800C-3FD1D19F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0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8B46-D3D8-EC48-8594-1965FAA305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68D-EA07-1F42-800C-3FD1D19F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1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8B46-D3D8-EC48-8594-1965FAA305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68D-EA07-1F42-800C-3FD1D19F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6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8B46-D3D8-EC48-8594-1965FAA305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68D-EA07-1F42-800C-3FD1D19F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8B46-D3D8-EC48-8594-1965FAA305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68D-EA07-1F42-800C-3FD1D19F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5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48B46-D3D8-EC48-8594-1965FAA305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9768D-EA07-1F42-800C-3FD1D19F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8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EBD0B2-19A7-014F-88BC-91698C4AB9C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00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B9FF4F-7D20-504F-832D-D1B5890889C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4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CF66CA-5079-B940-99C4-E4A499F53AA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5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6B3A2F-44B6-6F42-910C-F6AC3AEEDB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00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F4DDEF-C87E-0444-B3AA-EF76AA4453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3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2020-06-05T06:20:45Z</dcterms:created>
  <dcterms:modified xsi:type="dcterms:W3CDTF">2020-07-24T20:44:49Z</dcterms:modified>
</cp:coreProperties>
</file>