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9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3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5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4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49E3-CF5C-154A-87CE-E03B4F20C1D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7DB3-FE0F-8D4D-A673-F43E221FB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5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D280DE-3E64-104A-A4E1-8464EBEFCA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5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AF21C5-E2CB-FD41-9587-864F8ED093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4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D0AF49-5878-154E-8062-5F0C0DA702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401042-59A6-7848-B7E3-72F192261E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0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8B6039-CEFF-CC45-B779-29FB3F7B5A8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2020-06-05T04:21:29Z</dcterms:created>
  <dcterms:modified xsi:type="dcterms:W3CDTF">2020-07-24T20:46:29Z</dcterms:modified>
</cp:coreProperties>
</file>