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EB9C8-9013-7F4A-8605-B764E97E4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EAB21-E140-AA41-ABCC-BD8D7ECCB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A039E-448E-A346-A416-FF446FC8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DE68-7E20-1B4F-8C7F-34FC52E28F4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A58D0-5280-BD4C-8B3E-99E6FEE89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981A-0F9F-204A-851F-83457EAC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675E-2DD8-7645-98F4-A3B825E1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8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20AA-FFF0-A849-91FC-2F331E142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DF85F-0B8D-F64C-A795-18716A967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B7291-6D5B-954A-8FB1-6E86F531F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DE68-7E20-1B4F-8C7F-34FC52E28F4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94F22-FAA1-D948-9F24-30CB634B3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57F98-E495-4941-8A50-F52D8B093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675E-2DD8-7645-98F4-A3B825E1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8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DB563B-506D-2E4E-81D0-7135EC87BA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B67FC-4163-1F40-8395-BC60D4569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694B4-B575-6741-854D-058399F5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DE68-7E20-1B4F-8C7F-34FC52E28F4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1B639-2789-E548-9244-6B2BE053A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F005-6F6C-084D-97DD-3105469F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675E-2DD8-7645-98F4-A3B825E1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3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BA9B-9373-C147-B236-96F18DC6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21E77-8E77-2042-AEA5-38F2C3F81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114A3-DD10-6349-8888-772E466D0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DE68-7E20-1B4F-8C7F-34FC52E28F4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32FF-D264-C94B-B00C-5B148B21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2EA8B-55EB-0844-94B4-085D5B0B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675E-2DD8-7645-98F4-A3B825E1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9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595BB-D425-004C-80A0-ADA81075F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77C9A-B018-9E44-B4C9-ADB8A70F5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E2244-DDE1-F344-8355-80BFD610F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DE68-7E20-1B4F-8C7F-34FC52E28F4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E80A5-5174-594A-A25D-BF0715786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45A11-147E-8440-8EE3-38EE3FF1C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675E-2DD8-7645-98F4-A3B825E1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1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02C9F-3E7C-5741-AAED-4452E8F9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5E16B-DFB6-F04A-B609-BE29DFA64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38DA8-A578-BB4C-94BD-2424161C9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BBC2B-3F35-7A4C-9650-FA2E17AB4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DE68-7E20-1B4F-8C7F-34FC52E28F4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4DF06-8738-3A40-A896-2B604F82B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83523-F564-ED4E-982F-67D97637E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675E-2DD8-7645-98F4-A3B825E1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3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DED3-4653-9A4E-BCB2-F3C7C5CF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46DA2-0C86-C248-8BCF-AB9A23272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A772EE-ECC1-8047-B6FC-A57196021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7E6DE-72D4-9146-92CF-35E5C66CB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0E780A-4F25-E348-BABA-1B64EB8199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2E6841-6A71-3E4D-AEE7-F55A782EA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DE68-7E20-1B4F-8C7F-34FC52E28F4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C02DD-0869-8E43-A653-A2F9D23E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615EDB-F5F2-8A4F-8702-14F9045A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675E-2DD8-7645-98F4-A3B825E1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2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74D87-4B03-B443-B2D1-F33D40750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FB4DC-A2ED-BD49-A99A-8FCE6420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DE68-7E20-1B4F-8C7F-34FC52E28F4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C898F-D11B-7F4F-A242-35583305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C11AE-6200-2945-A79A-5C55450C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675E-2DD8-7645-98F4-A3B825E1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00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7357FB-5571-294C-8704-1DE7F96EA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DE68-7E20-1B4F-8C7F-34FC52E28F4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C6B5C0-0DEC-D944-82B4-6C1E12DF4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8A610-145D-644B-A4FB-6C8A09D0A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675E-2DD8-7645-98F4-A3B825E1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7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6D28-27E4-0648-9990-D1ED5556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C0978-B413-7D43-9E0B-4EACC9E6A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47078-5B23-3646-91FA-3E1C9663A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968C0-04F5-F748-84AE-9CABB4966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DE68-7E20-1B4F-8C7F-34FC52E28F4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E33C2-72D4-A743-9DD2-0BC8E0D2F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6D6B-4553-0F45-82EA-63486483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675E-2DD8-7645-98F4-A3B825E1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60E6D-C5C1-B140-A285-7126604F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4F09A9-ADA1-E84B-B6EC-8F2499052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DD54D-DE26-E442-A212-54D1DC527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5ED4-06C1-6D47-AE5E-765333ADC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DE68-7E20-1B4F-8C7F-34FC52E28F4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1E655-B1D5-C245-9774-9F6D8E38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57515-2E0D-C340-9C7C-CEC39A4C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675E-2DD8-7645-98F4-A3B825E1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2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2DF5C5-DB50-0D49-AFB1-AA993DAD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E0CFF-DB2E-584C-88D1-279529F5E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34C4F-422B-2D4E-AF12-7DF7468DD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8DE68-7E20-1B4F-8C7F-34FC52E28F4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43795-DAA7-C142-925C-F4EC391B5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50976-5B00-5E42-ADCA-D198D6438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675E-2DD8-7645-98F4-A3B825E1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5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843AAD-9B59-574C-89BE-56FC542E9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6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D62F11-EBEF-234A-8604-9A59AD6CF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2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1E52E8-34D1-9646-A8CD-452F15DB0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2020-06-03T05:26:56Z</dcterms:created>
  <dcterms:modified xsi:type="dcterms:W3CDTF">2020-07-24T20:47:54Z</dcterms:modified>
</cp:coreProperties>
</file>