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6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2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6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B60C-D727-FD4E-B25C-86527D7AA65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CCF3-7A95-F540-AA3C-B04ACDD9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5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58003F-93A9-9F42-829B-28B92EE78B6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84482A-9953-3D43-9084-76A9C7C83E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0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277027-479F-F04E-A4BC-5B99E8D6E0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2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67C86F-9BA5-1142-83DF-50077B9CCFA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2020-06-05T04:17:58Z</dcterms:created>
  <dcterms:modified xsi:type="dcterms:W3CDTF">2020-07-24T20:46:24Z</dcterms:modified>
</cp:coreProperties>
</file>