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F308-BE8B-ED41-9C44-7020A21F157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29B-63C6-3A43-84B2-FAF6475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2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F308-BE8B-ED41-9C44-7020A21F157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29B-63C6-3A43-84B2-FAF6475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F308-BE8B-ED41-9C44-7020A21F157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29B-63C6-3A43-84B2-FAF6475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3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F308-BE8B-ED41-9C44-7020A21F157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29B-63C6-3A43-84B2-FAF6475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F308-BE8B-ED41-9C44-7020A21F157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29B-63C6-3A43-84B2-FAF6475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8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F308-BE8B-ED41-9C44-7020A21F157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29B-63C6-3A43-84B2-FAF6475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1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F308-BE8B-ED41-9C44-7020A21F157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29B-63C6-3A43-84B2-FAF6475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3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F308-BE8B-ED41-9C44-7020A21F157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29B-63C6-3A43-84B2-FAF6475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5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F308-BE8B-ED41-9C44-7020A21F157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29B-63C6-3A43-84B2-FAF6475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3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F308-BE8B-ED41-9C44-7020A21F157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29B-63C6-3A43-84B2-FAF6475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7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F308-BE8B-ED41-9C44-7020A21F157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29B-63C6-3A43-84B2-FAF6475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6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F308-BE8B-ED41-9C44-7020A21F157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4729B-63C6-3A43-84B2-FAF6475A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5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5BC2C5-5F37-B848-8FA9-513EBC8F33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5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DFB1B-755F-D54E-BEF6-272842025A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6D4C88-1A03-C346-AAF3-72C072E422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DDC53-E5DE-9343-8A62-6B8C550AC4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2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C6B41-46A8-E744-9439-7C54F665AE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3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87180-5708-2643-B299-B92593EA26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6B0A5C-3AE8-A44B-BC43-4D8187CFE4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44603-67CB-5347-9504-E61C697884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6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DFDC9C-DE07-3D41-A972-ECB2015AA2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2020-06-05T03:53:15Z</dcterms:created>
  <dcterms:modified xsi:type="dcterms:W3CDTF">2020-07-24T20:46:18Z</dcterms:modified>
</cp:coreProperties>
</file>