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3" d="100"/>
          <a:sy n="73" d="100"/>
        </p:scale>
        <p:origin x="6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516C-65DB-D149-B46A-C634F29AE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0ADD2-0175-4248-BDB9-54E6C9CA3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B4D52-7B43-744A-AA67-DFFCDC28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EF6-782A-4D41-86B2-09793261088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AD7C3-6035-FB44-BEB8-324CA39F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92780-81D1-4848-89C8-22AD4B2D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63-AF5F-B241-82FD-0BE0E3DD9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4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D94E-800D-7C4B-90AD-878BEE94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549A8-3E8E-0649-85E9-7746F1D25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0BE8-9AF3-3A4A-B797-177634ED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EF6-782A-4D41-86B2-09793261088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B1055-4DA0-4541-83B6-A370628D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899E-8966-9F46-A323-92770714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63-AF5F-B241-82FD-0BE0E3DD9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4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473F0-6373-444C-8277-06311BEAD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7E6C4-C309-884B-9F06-C1E3F16B0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67844-10CE-8A46-ACE5-D1822B60C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EF6-782A-4D41-86B2-09793261088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82E16-A8C9-7F4B-ABD0-90872524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A09C4-CEF2-1D4A-A92A-D6D0C450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63-AF5F-B241-82FD-0BE0E3DD9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1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3105-5980-7D4C-B9D8-1DD9BB95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5C39E-7B68-C941-AB00-6F22B9C90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CC5E8-6E75-9F48-8673-AE8E308B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EF6-782A-4D41-86B2-09793261088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3297B-82E9-B447-8F72-DBE3A654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05716-F839-9E42-87F0-01DD0784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63-AF5F-B241-82FD-0BE0E3DD9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5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6C8F-6BE8-EC44-9073-FBE437CA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AD0C8-F0C3-DF47-94A6-74164E5BC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46FCB-4300-1D42-A031-EE1909DB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EF6-782A-4D41-86B2-09793261088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042B2-1EF0-F84C-BB3C-E66D65FB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A1BE2-11D5-424F-98CD-4A101CB0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63-AF5F-B241-82FD-0BE0E3DD9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0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675B-30C7-4847-B10D-0E4E111E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AAF0D-4FE9-AF45-B834-4C73FCCD3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93882-506D-9548-82E4-C47E1EA0C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3DA32-C5E7-3F43-8918-D5FB760E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EF6-782A-4D41-86B2-09793261088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A71E6-20FF-C14C-AC00-2E549C85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8B2FE-5A6A-A140-8917-91CCC76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63-AF5F-B241-82FD-0BE0E3DD9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4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9E45-412F-9944-AC6E-0598AACA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C92D1-1670-9F42-AEFC-F32A04191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7D135-E734-B843-ACD2-54BB8B06C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19B52-A008-174F-AD97-BBAE87BB5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B69BE7-FF37-9E44-A8E8-6EDB7B8BC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1BD538-B069-1F43-B250-E4FE0C70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EF6-782A-4D41-86B2-09793261088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E67F80-0239-0E42-B9DE-7DBDCD66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821FEE-EB15-BF4D-BA4C-38465F4E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63-AF5F-B241-82FD-0BE0E3DD9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BF66-0367-6642-AFBB-16F05998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C4E9C-03CD-6342-988F-D84A639D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EF6-782A-4D41-86B2-09793261088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7D47F-0B62-5C4C-B6C4-DC9CC978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1B5F7-B80E-284F-8299-BFC54177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63-AF5F-B241-82FD-0BE0E3DD9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2547F-109F-7D42-AFFD-DBC86CA2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EF6-782A-4D41-86B2-09793261088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C8A90-A5BF-A84D-9ACB-ACBA950F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0EE1C-0C3D-F842-94FD-AA770F9E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63-AF5F-B241-82FD-0BE0E3DD9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5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E85D-8473-984E-8AE9-AC8EEDF4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98AA7-B5DB-6742-AE66-6DDF9B1EE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54EF1-BD6B-7A45-8136-244C6812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4BF5-7C74-A843-B328-E3A6B688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EF6-782A-4D41-86B2-09793261088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95CA7-5F58-1B48-A060-4F79BC4D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A9F3B-5A4A-E540-AC96-FC82D568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63-AF5F-B241-82FD-0BE0E3DD9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D972-4672-EC4B-809E-54783F44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54B929-7A3D-9E4F-BECB-FE6873A1A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E19AB-E2F8-8649-B35B-A3D28993A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BC320-4225-4E45-B26B-BBF2EE5C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EF6-782A-4D41-86B2-09793261088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50670-116B-CA42-BDB4-A009A501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44C5E-D964-8344-A619-DABF3AF4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63-AF5F-B241-82FD-0BE0E3DD9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7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EE1EE-6FE2-2642-B807-8500CE3E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4A1AD-4134-A448-BDDD-85112FAB1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51BC3-5B49-8642-9742-3D95A4002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0EF6-782A-4D41-86B2-09793261088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DEF58-30A6-2B44-8C9A-4B973A90A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037AA-5F35-D747-B5B6-C356E516A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D63-AF5F-B241-82FD-0BE0E3DD9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5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5F5F90-09F9-2048-95C8-1F6E5F911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DFCB4-184C-E24B-A1A2-3F2806AF0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2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3A01F-CA1A-9C4F-AD4D-C33CDB816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5FCC5-1E31-3644-8161-DBC7C4E77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BFD6A1-07E6-8E4C-AE2D-FB427B79B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2020-06-03T03:20:11Z</dcterms:created>
  <dcterms:modified xsi:type="dcterms:W3CDTF">2020-07-24T20:53:31Z</dcterms:modified>
</cp:coreProperties>
</file>