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01"/>
    <p:restoredTop sz="94586"/>
  </p:normalViewPr>
  <p:slideViewPr>
    <p:cSldViewPr snapToGrid="0" snapToObjects="1">
      <p:cViewPr varScale="1">
        <p:scale>
          <a:sx n="70" d="100"/>
          <a:sy n="70" d="100"/>
        </p:scale>
        <p:origin x="4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2F23B-ACA8-204B-A0C7-22BD80670BFA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B5810-8675-1D4A-A47E-B6972078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3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2F23B-ACA8-204B-A0C7-22BD80670BFA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B5810-8675-1D4A-A47E-B6972078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7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2F23B-ACA8-204B-A0C7-22BD80670BFA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B5810-8675-1D4A-A47E-B6972078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4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2F23B-ACA8-204B-A0C7-22BD80670BFA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B5810-8675-1D4A-A47E-B6972078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92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2F23B-ACA8-204B-A0C7-22BD80670BFA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B5810-8675-1D4A-A47E-B6972078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6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2F23B-ACA8-204B-A0C7-22BD80670BFA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B5810-8675-1D4A-A47E-B6972078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435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2F23B-ACA8-204B-A0C7-22BD80670BFA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B5810-8675-1D4A-A47E-B6972078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333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2F23B-ACA8-204B-A0C7-22BD80670BFA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B5810-8675-1D4A-A47E-B6972078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0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2F23B-ACA8-204B-A0C7-22BD80670BFA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B5810-8675-1D4A-A47E-B6972078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5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2F23B-ACA8-204B-A0C7-22BD80670BFA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B5810-8675-1D4A-A47E-B6972078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3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2F23B-ACA8-204B-A0C7-22BD80670BFA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B5810-8675-1D4A-A47E-B6972078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2F23B-ACA8-204B-A0C7-22BD80670BFA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B5810-8675-1D4A-A47E-B6972078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8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614920-16FA-A64E-95A6-8748C4A5E9A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681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4ABFF7E-5944-1C43-AEC5-04593C1E396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83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5BE5067-F94D-584D-AD25-BABBC568F26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093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1515703-010A-5E4A-A4EF-497F1626097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88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C1381A0-8FDC-3A42-874C-8F614496470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377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3</cp:revision>
  <dcterms:created xsi:type="dcterms:W3CDTF">2020-06-05T03:49:20Z</dcterms:created>
  <dcterms:modified xsi:type="dcterms:W3CDTF">2020-07-24T20:46:00Z</dcterms:modified>
</cp:coreProperties>
</file>