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B2C4-CEB0-D44A-9C98-E7BA1A415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B21E2-97B5-CD40-9CEE-904F81B42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2FDED-259C-2E49-8FF7-986CDFD2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43965-511D-5B46-A35C-7B835167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E2D5-68B1-054C-AAEC-A4DA5303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5801-2A6D-4845-B07B-44C95750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9840A-C157-A44A-9A4C-1F8DC7CB4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6FA5-8FD5-8149-AB8E-0A42197B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3214A-315D-DA4E-86A3-77EE23A6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B2FF-6CA1-1A4C-85D9-18E0A358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07DF1-7840-1444-AC10-F5BA3A9BC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4BB87-2E18-654A-9E92-8220EC7A2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312B-3990-6A42-A8E9-D66732B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916-A911-554E-B1ED-BACAC66C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D9405-8194-A840-BF6E-1970B6A8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97F3-65EA-134D-A70E-3C12BD59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99D3-4266-6C49-B8A2-42202A18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01B0-DB5C-9C48-B6F9-9E78338B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CED8F-0B8C-7148-B04A-D22EC8CA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9CFD1-841C-2645-9728-3C82D3A9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059A-537A-6B41-9093-5275CA42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BB89F-65BA-D449-991F-657B68B89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894E2-09F5-AD4A-BDE4-D9BB5996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6108-3708-3E4C-82D8-9D84A3F7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02705-E32E-6541-8EC9-515A004D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2716-22C0-494D-8784-AABADA65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A100-6F81-2A41-B7C1-75FE69D54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5E2D9-7372-0F42-AB58-6D1877C2D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8DA88-4ECE-A344-B126-7636A6D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2B68E-CBB6-9B41-8996-0938E2C6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8D1B7-772C-D54E-8D08-023F8C8D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BAD7-1DFC-9F47-897B-D2504207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2A726-2C0B-8B4A-A076-71BC5F65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80053-AD59-714A-ADEF-4317E4C24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9F363-B0BA-844C-9407-AEAB1E779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BA1CF-D6F6-F646-B492-8F5F1D8F8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3593E1-94A7-0744-B19E-097271EC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E2BB4-9FE3-A64B-B83F-0234AEF8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86D47-360C-C94D-97DE-45024ED2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A57F-0ACE-1845-9CC0-00F88456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67FF1-7265-2A40-AD2E-75462B2C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674C-5B53-2E43-9A40-8ABC1306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6C84D-F150-1443-8131-2ED2373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B680C-4342-3941-9B99-3D570628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683D8-4525-6346-BA4F-BE40B826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3824E-FD23-8E42-BC91-885AE7B8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06D8-0384-2A40-BFE2-4DBD1903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598C9-34EF-3348-874C-6E1A840D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54745-6383-4A4D-AD81-963A061C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99AC-BA34-9049-9088-364C2C85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BC25D-BEB4-174E-A6F0-35F11B30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68EA7-C456-1640-B859-A91A5081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3CCF-7342-B443-8F90-FDDA8E2C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68B30-3B0A-0E45-B7CD-17AE813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08D88-A052-AC40-BC3B-775CB6CBA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8EB01-96CD-7144-8260-AA6D9E1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DFA92-79A1-964C-915F-5AD78D70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EBD0-06E3-5344-A1B8-AF9E8F27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B5A05-1E36-7346-B5A2-0E2FB4D1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E866F-3EE2-A449-9CBD-DCFE2C14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60799-84C7-C74D-AEEE-1C9961947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6F1E-612E-AA48-B027-38F2502E94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7AD3-7315-D446-B168-C12279E63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E195-69B3-CA4F-84C2-8DBEABD78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B3C77-752C-484A-9D91-F597210B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4C14AC-2AC2-0041-B32F-11828EA5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073A6-335A-554F-9323-A745A8D5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8C603-37EA-C048-BB4D-0D643FFA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602F2-142B-9B40-807F-44C8DD17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25E5E-46C2-4A43-AD9A-85AF651E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2020-06-03T05:22:56Z</dcterms:created>
  <dcterms:modified xsi:type="dcterms:W3CDTF">2020-07-24T20:47:28Z</dcterms:modified>
</cp:coreProperties>
</file>