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B82F-3F55-DC4F-88F6-7DCE166D365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91F-5424-0948-B988-B867B4D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6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B82F-3F55-DC4F-88F6-7DCE166D365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91F-5424-0948-B988-B867B4D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8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B82F-3F55-DC4F-88F6-7DCE166D365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91F-5424-0948-B988-B867B4D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B82F-3F55-DC4F-88F6-7DCE166D365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91F-5424-0948-B988-B867B4D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8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B82F-3F55-DC4F-88F6-7DCE166D365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91F-5424-0948-B988-B867B4D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2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B82F-3F55-DC4F-88F6-7DCE166D365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91F-5424-0948-B988-B867B4D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2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B82F-3F55-DC4F-88F6-7DCE166D365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91F-5424-0948-B988-B867B4D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8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B82F-3F55-DC4F-88F6-7DCE166D365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91F-5424-0948-B988-B867B4D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B82F-3F55-DC4F-88F6-7DCE166D365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91F-5424-0948-B988-B867B4D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B82F-3F55-DC4F-88F6-7DCE166D365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91F-5424-0948-B988-B867B4D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6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B82F-3F55-DC4F-88F6-7DCE166D365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391F-5424-0948-B988-B867B4D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9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4B82F-3F55-DC4F-88F6-7DCE166D365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391F-5424-0948-B988-B867B4D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0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9528D4-B8E6-114E-A9AF-D1974A3663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7A7A2A-DEC7-0F49-8B3C-2B5EE2F78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B2AB0-EBCD-264F-A1A0-2F1EADA687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0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7A7A2A-DEC7-0F49-8B3C-2B5EE2F78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8C6CE-08CE-1549-B687-1F08E0E6C4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7A7A2A-DEC7-0F49-8B3C-2B5EE2F78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CA9CDC-3734-2B48-96D5-63886C6ED9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9EE99-4B19-C14E-A656-D41FB4A3A4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AF268-B0BA-5B4B-AC89-810A768ADD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3937A-0C8A-4A40-A06D-BDDDEC50E9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C2BED-8D15-834B-BF79-76D0E2791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834B8-C688-B04F-912D-BD904B354A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6E7E7-6F15-5740-B368-86066BA9E8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B9AF4-52F1-A44B-A1BB-B4CEA0D3B5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7A7A2A-DEC7-0F49-8B3C-2B5EE2F78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AFF2C2-D4DE-8244-ACBA-A60640044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2020-06-05T04:02:40Z</dcterms:created>
  <dcterms:modified xsi:type="dcterms:W3CDTF">2020-07-24T20:45:49Z</dcterms:modified>
</cp:coreProperties>
</file>