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34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C4E9-45C5-AE4A-9A2F-E601E1BFA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60C1A-3815-8C4C-A799-DB6FFDED9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E930-B4DB-0449-9261-61EAF001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04609-E160-2243-9B8F-D61B6BB7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A3EE-69DC-1946-BFD8-13A6F0737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4FCC-7511-C341-87C7-9D58ECBD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7F6AD3-730F-104F-9405-6CB3F769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2F05-148E-6B46-9E26-7B05420A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A53CD-467E-004C-BA8D-56DD585B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E2A0D-3B61-754D-B494-390F5A5C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3715A-692B-6D48-9F41-39CF56BA5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6D02B-14D5-2C4B-86A5-CD4D1E298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D224-F9FE-0B48-9831-95391A49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961C3-BB97-284E-B9C1-849C063F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C3DAC-4734-5E45-9D53-84B48C2D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3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24A1-97C1-E84A-B238-A813A6CF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85B5C-32EE-964D-89DA-73CD64C7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980D-4434-3B4F-813B-E04241A7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A9D56-9601-544E-A448-A4B21F9F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B9B41-6F18-044A-960F-A00B4156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0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3CFF-7FBE-9049-9B9F-F38D9C25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8F37B-BA79-144C-B9DC-0D2CA9A6F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00C12-D315-B34B-877A-BD1F19E3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AA4BC-AD8B-3F4C-918C-AC2F4559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C4495-2B40-A54D-AE13-A38E29EC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14D4-93AD-BC40-8870-203AD075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06ED7-8368-3440-9F0B-3E7917219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9D2EA-B912-C349-A374-BAE8D2449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F73A3-31AA-F64B-889F-5EC36D77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D9624-A415-4D4E-999F-51875D21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4A6EE-F694-574C-9D93-7612F658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2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9ED1-D815-704C-83BA-B21B91F8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9B83E-F9E0-4346-8DB8-6A34810FF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0B113-5171-C845-B4DB-4BBB2F3CA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20380-BD8A-9C44-81DE-934550530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5143A4-B741-614A-ACC0-1EC1CE9E8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F86608-E35A-114F-A3A8-52179EA3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002BFD-A239-D643-A6D6-C7DDE1DE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6F308-C557-6E4C-815C-B86A1E42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3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78DA-D141-CD4B-838E-3D74DD60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961B1-F8FA-1D42-8C47-03C372A1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1CD3F-5150-AF46-9131-CDDABFF7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7DC64-81C1-AE47-9701-D637FDF9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79C91D-FC64-DC41-A27B-D660D5DE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333AB-B07A-1840-9DC2-A61A6ADA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93D59-ACC0-7948-8F2F-2A3C60EE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E5C9-81CF-3B48-80A8-A3CAFB69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0F39F-6386-9F4E-A73E-89F231C1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24907-C677-9F42-97BD-224DB8224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50855-0D61-2449-B485-967E58DB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22B6-A8AD-254F-8FA9-3229D0CA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A1DC9-ECC4-B940-87C5-6D848462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0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119C-5D99-FC45-8299-65B66BDB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47806-5E84-3D41-A8DB-1EDC454C2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F5AD0-AFDA-954C-99D0-1A4C54145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91E2-9142-E34B-B3A7-9C7B80AF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E3A99-6AF0-7B45-AF9E-840C6128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B820D-BA7F-1941-B00D-65B9B4DF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686E8-04AB-DA47-AA59-CB1F506E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E059-7404-5C40-AA9B-CD26D960E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9F018-D177-7A4A-A263-67727E16CF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27051-CAAC-934C-96B4-C27A7F28928B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FE380-EEEF-CD48-A29C-988C44242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92E38-DB45-C54E-B8A6-55DD92BBD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35CB4-E460-B94A-9962-EF2FC0476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D7C5E-A32F-4547-A099-0D8BB69E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0588B-2C65-9A42-A5FC-7ECE9D1B1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50110-0796-8D47-8602-5883A575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96E934-333F-9B48-9F10-D74FFFA5C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F763A1-1087-E742-8B23-77C3CE7A1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CB3A1-0E66-F94F-8B06-60C719647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2020-06-03T03:35:19Z</dcterms:created>
  <dcterms:modified xsi:type="dcterms:W3CDTF">2020-07-24T20:52:52Z</dcterms:modified>
</cp:coreProperties>
</file>