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2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8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CF966-94DE-BB45-A787-152BA8241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C79E13-646E-7446-97DE-FAC4422D67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1B71-8E59-1141-B7C8-77355B8FC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618AC-79F9-9249-BB52-32F4152E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38521-EF27-EB42-885C-ED6A8A33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7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8A6DC-BBE9-7348-A006-2FC60671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69CBD-3CC2-244F-92DA-3BA1B4DB1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A643D-1CAA-1040-982C-86153867D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5B2DC-5852-9D48-B6EB-349083266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FF1E4-9199-0147-9C15-870E219DF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9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E25AA-40A2-9A47-965B-D080689B1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BD480D-6249-4048-AC1C-72CDB62AE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221F1-8EDD-E040-89FB-047430D3D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0488C-F0F8-834D-A320-DE54EC02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4451D-347D-0143-B89C-5D0873E5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C5CE-EFE1-B244-B705-9E4A9DF6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404AD-6535-DA40-81D4-CE213B03A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FCD9D-E361-F54B-AB40-30FF69DA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35289-34EA-AD48-A779-893288B2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EC376-6C46-9E43-8BD8-B8A7FC6E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88459-BEF5-0447-84A0-10707B48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D05E9-F163-CA43-B935-47BF90990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76E4-3131-174C-B31F-B2FB82D8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BDCAD-E310-CD4A-8F01-0784E8CF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D9F97-B7D5-E247-BE8E-07D9053F1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3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70E0D-6245-3E42-9150-81F5221C2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D835D-82D2-C64A-A8DD-0A5701AB4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2DFE23-7FC9-D647-AB0E-E8847B803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38973-083C-9F4F-B24D-67561F15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C1403-E0FF-F44C-AE4B-35621F0D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4C7D8-075B-464F-80DA-AD20B37D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8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1E788-03CE-664B-9629-5F4AEA006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E970A-B637-6D47-855C-85ACA4D8C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177E14-D8B8-8849-B1F5-4BA6C7A3A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7DCE7-835E-1B43-A2C9-FA87647EB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B3941E-441F-8D40-B491-CD08F85E93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7A2A3F-68AF-3E42-8872-EA92BBFD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586769-F5D4-9A4E-8521-4BA6F556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F17C0-9845-5144-9018-E6D3600E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8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08C9-184A-F048-810F-84FEC0DC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9B943D-21BA-8A4C-806F-BA23ED5F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F75095-0921-0043-AAB4-B7529978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28B92-2115-A149-883C-97E352A03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87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1B6FB1-75B4-D147-9B55-BF06A77D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38C51-84A1-2745-A529-290CEB6E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9A79E-53B5-4241-9997-A366065E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E0828-321E-944D-A412-48F3F0A4E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45187-3E19-B245-8362-A9FBF1D94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82F70-42ED-A34D-96F6-AAB0C39CE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8D655-9396-7445-BD75-E022411C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B18AF-7E01-4743-A295-F50953461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0B705-763D-1D41-866A-2783233B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1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9BB4E-4DE7-0748-B39D-5BC3E6F7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0661E4-54B1-414C-9D16-CB60A9BEE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09C7F-9399-704C-86E1-15783CABD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83A6A-60DE-F941-8749-5C4F4A6C0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A4DA-677C-EE4D-94E4-0BB8F471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16ABE-3424-7641-8BB3-F7E791CF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7EFEB-B265-6944-85F2-315126396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1AEDF-6B86-DD42-BE06-EC52E8D85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65950-0EEF-6446-BCC1-DD3191015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B1FFF-7EEB-DD47-8D1E-6577C9EE020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C6987-23C7-4A4E-B015-57718AA2A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3064-7561-D541-B4E0-E0FCA84B3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04D6B-54F1-E446-A7F8-980D818C0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7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6FFC48-0ACA-2C4F-8B6B-3A69F8DB5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DF4B38-00E4-CD4E-B872-CB429266E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3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00EF22-EE4C-9947-A36D-86AFC3BE9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2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AAF92B-5AB9-784A-B349-989A1F775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A7D29-D852-DB43-8425-B1ACA0B08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2020-06-03T05:21:49Z</dcterms:created>
  <dcterms:modified xsi:type="dcterms:W3CDTF">2020-07-24T20:47:13Z</dcterms:modified>
</cp:coreProperties>
</file>