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8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6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3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8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5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0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D484-5891-1E4C-A07F-75CC763EC17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4B81-05B0-5940-BBE6-0209FB6E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21D05F-EDF6-694F-ACD7-9577FA549D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9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4E2620-05E9-684D-93E5-F6AABA08D32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A14CB6-E224-CF4C-B879-B23B9B3283B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1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817AB7-880F-A64E-9C0A-D1B63192E46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854F3C-7F7C-E54E-92CF-E1E2A8F44D7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2020-06-05T04:06:55Z</dcterms:created>
  <dcterms:modified xsi:type="dcterms:W3CDTF">2020-07-24T20:45:37Z</dcterms:modified>
</cp:coreProperties>
</file>