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8"/>
    <p:restoredTop sz="94586"/>
  </p:normalViewPr>
  <p:slideViewPr>
    <p:cSldViewPr snapToGrid="0" snapToObjects="1">
      <p:cViewPr varScale="1">
        <p:scale>
          <a:sx n="74" d="100"/>
          <a:sy n="74" d="100"/>
        </p:scale>
        <p:origin x="56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B0A6C-D10A-CC4F-8288-6AD33149CCE4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987B-EE9B-F144-8E96-4AA644B60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34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B0A6C-D10A-CC4F-8288-6AD33149CCE4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987B-EE9B-F144-8E96-4AA644B60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47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B0A6C-D10A-CC4F-8288-6AD33149CCE4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987B-EE9B-F144-8E96-4AA644B60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76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B0A6C-D10A-CC4F-8288-6AD33149CCE4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987B-EE9B-F144-8E96-4AA644B60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21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B0A6C-D10A-CC4F-8288-6AD33149CCE4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987B-EE9B-F144-8E96-4AA644B60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10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B0A6C-D10A-CC4F-8288-6AD33149CCE4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987B-EE9B-F144-8E96-4AA644B60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47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B0A6C-D10A-CC4F-8288-6AD33149CCE4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987B-EE9B-F144-8E96-4AA644B60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3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B0A6C-D10A-CC4F-8288-6AD33149CCE4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987B-EE9B-F144-8E96-4AA644B60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83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B0A6C-D10A-CC4F-8288-6AD33149CCE4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987B-EE9B-F144-8E96-4AA644B60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3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B0A6C-D10A-CC4F-8288-6AD33149CCE4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987B-EE9B-F144-8E96-4AA644B60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0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B0A6C-D10A-CC4F-8288-6AD33149CCE4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987B-EE9B-F144-8E96-4AA644B60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71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B0A6C-D10A-CC4F-8288-6AD33149CCE4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5987B-EE9B-F144-8E96-4AA644B60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4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D56D19-A8FF-594B-A5D3-A0CA84C94C7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7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6A25BF-767F-7748-9A6E-683A3EA1F5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0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AAFE50-FEEB-1449-ADAE-4B52AEF87C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58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1D35E4-A1B9-7343-B094-EF4A964B79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46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CA3A93-7461-A74A-BF75-F91C46309D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2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482104-6F32-4C43-B6C0-9C5EDA8144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36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2020-06-05T06:17:25Z</dcterms:created>
  <dcterms:modified xsi:type="dcterms:W3CDTF">2020-07-24T20:43:49Z</dcterms:modified>
</cp:coreProperties>
</file>