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2"/>
    <p:restoredTop sz="94586"/>
  </p:normalViewPr>
  <p:slideViewPr>
    <p:cSldViewPr snapToGrid="0" snapToObjects="1">
      <p:cViewPr varScale="1">
        <p:scale>
          <a:sx n="67" d="100"/>
          <a:sy n="67" d="100"/>
        </p:scale>
        <p:origin x="67" y="22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6F6B5-CAEE-324A-905B-BBCCE8E11D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2E11AF-1C0B-2548-8D47-9FDD7CB226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EF9C82-2439-C848-969C-03B912002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3B894-8635-3A4E-8055-08B654396C28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F5FC48-8A8D-3F4A-A92D-75FAA3709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404CB9-C39E-4347-B106-8AB7E2AEE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E88D9-6B60-0C46-8B1D-745611ADB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168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EB5543-9589-E84B-A699-A1D937B54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763369-0528-5A4D-A572-720E4B7076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F5FA9B-5214-2A4E-8219-3EB5AA095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3B894-8635-3A4E-8055-08B654396C28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3E2B2D-B7DB-EC41-8C5B-88CB1C028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501642-BE4E-A94E-85DA-D505643FE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E88D9-6B60-0C46-8B1D-745611ADB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23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C97075A-011A-2946-B60B-A96412976C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10CCDA-5D97-6240-B219-71A0535962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9C1185-0855-1B4D-8519-7DE3907E0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3B894-8635-3A4E-8055-08B654396C28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8D5DE6-6E8A-CA4E-A290-E61E43A5A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3DE140-0173-E744-ADB5-3B76BA77A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E88D9-6B60-0C46-8B1D-745611ADB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774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E7B949-D0BF-7F41-B1BE-B8E0DCFE6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FB7214-F5AA-7247-8223-F08FF1FCD2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082A8A-CBC7-1C4C-8C4A-E7341CA6D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3B894-8635-3A4E-8055-08B654396C28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762E32-1423-044F-AC74-EE9C6A8FB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9A0717-ADAD-8C4F-B0F0-F7ED92F2B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E88D9-6B60-0C46-8B1D-745611ADB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973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0E5C3-54A2-FD45-BD0D-77479E657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B47CA8-157C-A040-A4BF-A255AB8A19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DF1248-3B3B-624A-BA23-69FB1465F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3B894-8635-3A4E-8055-08B654396C28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1616F4-5C4B-F345-99E4-8CAADF177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59F0B4-6F19-9743-AD69-C452C1B60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E88D9-6B60-0C46-8B1D-745611ADB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207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E5CB4-CA4B-D84F-A219-DE5EFC1CFF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EBCBDA-4364-224D-AE55-13A763AB08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F3E4E5-37CA-5345-85B5-2AFB2778B2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36218E-160E-E148-A85D-BBE365045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3B894-8635-3A4E-8055-08B654396C28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A52C49-E4C9-C546-B059-7872CF4F3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BE0125-4423-DF49-A139-DE7831E97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E88D9-6B60-0C46-8B1D-745611ADB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470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5115D8-2FAC-E248-B372-D9AE9FC94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3CAFF3-63E6-D447-843D-2FA7EC37B0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A68BD9-3931-3F4C-8063-90B251D9B6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0D381C-1E9F-3042-8D12-A23F53BBF4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8F8217-6ED4-BE42-8B58-2E27162E23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058E43D-559F-6746-AAF9-12A4A04794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3B894-8635-3A4E-8055-08B654396C28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6C2EED-3F29-EE47-A765-E0BF259A6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1866D5-79BA-8149-AE3B-B79162587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E88D9-6B60-0C46-8B1D-745611ADB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416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EFA8E-4872-6A4B-A23C-FF6CE9DF6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17A895-0D5D-AD4C-BF39-DA53E8412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3B894-8635-3A4E-8055-08B654396C28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2B8DE0-6189-4840-8B84-E3A40004D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C52F1A-7F15-4C43-973A-FE5F9A40F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E88D9-6B60-0C46-8B1D-745611ADB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863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11FB757-5953-634A-8A86-F83DAF570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3B894-8635-3A4E-8055-08B654396C28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2ED62C3-D5BB-324F-99BF-2E4CED26B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A824F5-2561-7446-827B-CDCE77059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E88D9-6B60-0C46-8B1D-745611ADB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009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C363AB-CB32-FE44-867F-894268A1F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779E35-7EF4-094A-85C2-DB57EFA289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7008C6-EACA-FB4B-B2B9-335BB94EAF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BF7A4F-E6E6-054F-8014-B83C031105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3B894-8635-3A4E-8055-08B654396C28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CD7B46-066B-1343-9A4A-4ADA01209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DFFD3E-82C0-D247-86DD-90A5D3480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E88D9-6B60-0C46-8B1D-745611ADB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026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9DAE7-E144-264D-ADFF-368F17D20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74168E6-8D42-8745-B030-04899A6DF5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F4B409-263E-E14B-86D7-094EF572D6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08CEB9-D1AB-E842-8612-9E9FDF27A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3B894-8635-3A4E-8055-08B654396C28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823198-4C64-3C4C-AA24-FFDB5A5DE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5949B2-7A5D-4149-AE10-7B8CA3291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E88D9-6B60-0C46-8B1D-745611ADB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786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B695946-328C-2A4C-ACE6-A97A4CD76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272B36-1C2F-4348-B08C-7856777956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02C6AF-E311-0A4C-904F-241261D244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E3B894-8635-3A4E-8055-08B654396C28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403E1B-D0F0-6649-B4F4-6314B790BF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E06E5E-C82C-B34E-987B-805EA318F4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AE88D9-6B60-0C46-8B1D-745611ADB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888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72B5FAE-9DBD-FF4C-BC4E-47739BA524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692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4F5E801-8375-2644-940B-F178853BBA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310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071B968-12F2-314E-9B57-4E484E82D3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711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CBF5FCE-D533-3A48-A47C-BCD9EDB809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766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4EC85DB-219C-A14D-AC64-7E0EA961CE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835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B4595B-66E8-DA48-9355-8586CE9369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281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New Heart Music Ministries</dc:creator>
  <cp:lastModifiedBy>Czarina Cheng</cp:lastModifiedBy>
  <cp:revision>3</cp:revision>
  <dcterms:created xsi:type="dcterms:W3CDTF">2020-06-03T03:32:48Z</dcterms:created>
  <dcterms:modified xsi:type="dcterms:W3CDTF">2020-07-24T20:52:32Z</dcterms:modified>
</cp:coreProperties>
</file>