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3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5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CE42-8B84-814A-9CC3-E96FD97B20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E7E3-019A-6242-B355-570ADE19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9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D2FA2-BAEE-9C43-B9DB-F0343718BE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2505F-0FA9-7840-8410-71BB4A45DA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23BC9-DFAC-4D43-90F8-0531E1965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7A65-4893-9149-9FE9-C49A3C5EAC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61954-8024-374E-A8BC-A8D0B3F74A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A501D-42BB-A940-80BA-A2DA37AB27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2020-06-05T04:16:27Z</dcterms:created>
  <dcterms:modified xsi:type="dcterms:W3CDTF">2020-07-24T20:45:32Z</dcterms:modified>
</cp:coreProperties>
</file>