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523"/>
  </p:normalViewPr>
  <p:slideViewPr>
    <p:cSldViewPr snapToGrid="0" snapToObjects="1">
      <p:cViewPr varScale="1">
        <p:scale>
          <a:sx n="70" d="100"/>
          <a:sy n="70" d="100"/>
        </p:scale>
        <p:origin x="65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7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51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9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8489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39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828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38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544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222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813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22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F4D5-F9B1-EB4C-B12F-BE529F036FA2}" type="datetimeFigureOut">
              <a:rPr lang="en-US" smtClean="0"/>
              <a:t>7/24/2020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8DDC9-0EC9-524F-B473-D04261730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6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5EEA4EA-91D1-1B46-AFD3-056BFBF0F18B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45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388CD3F-DE83-0049-BFE4-56538A30DDA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55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63F4CE5-C968-7B45-B6D5-5D464E340DD9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51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D1172F-190D-124D-B13E-F43DD168265C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019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1ED6CA-315B-F747-A567-ADC4798C31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35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71B6FD7-11C6-6A4A-A911-154EDD52A0E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965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New Heart Music Ministries</dc:creator>
  <cp:lastModifiedBy>Czarina Cheng</cp:lastModifiedBy>
  <cp:revision>3</cp:revision>
  <dcterms:created xsi:type="dcterms:W3CDTF">2020-06-05T04:30:50Z</dcterms:created>
  <dcterms:modified xsi:type="dcterms:W3CDTF">2020-07-24T20:43:43Z</dcterms:modified>
</cp:coreProperties>
</file>