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9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1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2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5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5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4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6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1FF00-C9C5-854B-8C2D-59D920A33FA3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EEAF-CB1B-C948-A7B0-B0CC08B62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6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8E3EC3-3DD3-4344-839E-5A0B08D0E6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4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1A8DCF-F2EC-A746-84E4-3E6E5D81FE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6E760A-3417-244B-851F-958020494F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66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15EDAB-BFB6-8843-904C-A01DB9FAD5F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1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0B7928-3ACA-AD49-8A92-B9A200345FB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2020-06-09T04:00:23Z</dcterms:created>
  <dcterms:modified xsi:type="dcterms:W3CDTF">2020-07-24T20:37:49Z</dcterms:modified>
</cp:coreProperties>
</file>