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88B2-71EA-0A42-A94B-215C49C53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97C3B-EEAC-2546-A742-7B1421956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CB073-4631-4742-8A95-D026168F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350DB-11CC-A14C-A3BB-F789E674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2CE69-389D-1E4B-B94F-FC47FFE4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49E8-7033-8546-A461-E689DF1C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6ABE0-8806-D34F-8309-DDACBE7E1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CC63-8A00-9D40-9306-3623CCB2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3967-FA9D-B942-91DD-4F0949AE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184FE-36C2-F141-9481-D8C39FF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774CB-2865-7A48-8351-D592FBD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AFBE4-C538-8A47-B049-3152A6B2E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BF9AE-6209-4343-A0E6-C0C6756B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2EF6C-6B2E-A345-971A-9156ADDD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3826F-7832-DD4B-8EF2-6EF17D63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5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F2C19-4489-F548-BB00-DD1985C35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95EC-D7D3-5D46-92E6-DB48722E4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DB458-4A63-3446-B4E3-D3F4C6A8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C4E0-5AF2-EC46-A452-A6D2FFC77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49698-7D00-5644-B37C-0CF0E0B1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8C98-384D-274B-A5DD-0B4CD515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6A2CB-40D0-5F45-B825-AE821211E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48B83-EF78-8F48-ACD8-17E3E1DE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A4CAE-B03F-814E-AB77-E9F799AB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5390-0042-5949-B762-90E07AB5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0B82-3022-E142-B4D2-D902B7B5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90153-826A-BC42-9E49-6B114BFD1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50F71-3EF1-0442-A1F3-C6F8843C6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2AA8A-AF56-D947-BAF8-096BA2F6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E209B-FCB7-6B42-88A1-5E6AF24B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C8FA2-1C23-6D44-BA4E-D7AC46E7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5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C24D4-3EA5-8646-9A05-B3D6AEBC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1FD3B-FC97-9648-948B-E7E76F86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3CBC29-B972-7C43-8839-F6A0AD2BB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F3F0E-97E1-2F45-B95E-3607B0690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E0B33-36CE-0D4C-A704-317BFD95C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CAA9F-B3A6-9B42-9B58-04E1FFD0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72C000-4BE5-A54A-ADF1-BCFA9908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EBCB6-2136-9D41-AF8F-59AD3848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2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E7B6-BEC5-3145-99E1-9CD9D474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BB9DD-9740-A047-BB30-17C7B8A3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4DCA5-809C-7643-85E8-D33D15CF5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0A471-B638-EC42-8626-B48FC7EC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9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A8C15-D61E-2142-BACA-25F0ABA9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67527-AC93-AF4B-ACE0-0264A55C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4C3C3-23E7-E74A-B6C6-9A3ACF6A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2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CCB1-6461-FF48-813C-0E3DD42F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9D531-2E29-D44E-A22D-C5E6500EA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B90DB-2AB3-864C-AEE9-D000DA8C6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5A784-C987-4E4A-8C25-428598BB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A5522-B0C2-3A4A-B2FD-2F356156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24742-DE53-E840-B011-FF224C78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3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2B95-9A4C-604B-BB4F-837ADA3C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C3857-9DE5-F548-9BEC-D4D2B533F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F9481-599A-B145-9441-892BEA618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3F9E-88A5-464E-8982-B7313393D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26C45-DE9D-3A4E-809A-116E9AC5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AB446-6EA4-4140-BEC6-C8159AB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66C08-2B71-314D-BF4B-EC034EAC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BED8E-2DC9-334A-AAC3-D1BEAC350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EF070-6BA1-F646-89C8-56C6BE33E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938D-757E-904A-9561-CE93D62A206F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6558D-C087-5B4B-84B2-9BD2BCE51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BAB70-B309-FF40-900F-CA33323DB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BFC5-C172-5445-A006-8B512DBF0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A0963A-9300-DC44-AC61-923407278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5F43FF-7B29-5D48-A761-642AF2713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9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A1A650-3B08-9B4B-A668-D78BA4768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2020-06-08T04:27:32Z</dcterms:created>
  <dcterms:modified xsi:type="dcterms:W3CDTF">2020-07-24T20:41:05Z</dcterms:modified>
</cp:coreProperties>
</file>