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68" d="100"/>
          <a:sy n="68" d="100"/>
        </p:scale>
        <p:origin x="8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83518-C188-FF4D-9609-26188588F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5BEC3-427D-FF4C-928B-AD96CE537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C95FE-CCAE-A645-A305-17E79538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92A04-7D3B-5D45-8E7E-6531858AB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B5A05-68C3-A944-9012-B8BD3E70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6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5502D-F375-2947-B408-5023D5EF3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4713E-ED87-E945-BE92-18A0EE0E4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32C19-390D-3E46-AE4D-46609260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BFF54-C816-414A-8FB2-1465C21BC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14E8F-3A09-9945-935B-016D3998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1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32D8F4-EAEF-4B4C-9FD7-D404CC4B9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2AABB-1AF6-804B-993A-38BFA1B10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40613-8EB2-564D-B51E-18D0733F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0D721-DC56-1A4F-9DDC-3BB6E6171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336F0-2D2A-AE4D-BEB1-525D8D89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7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92076-B31E-0348-B483-10B6B0FC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390D-9AAE-CD46-9831-FFF01AC33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F626A-F761-AD49-87FE-E0AC8FD0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85FD1-1BDC-E84A-92A0-89E2DE87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0375F-A018-324B-919C-0ED1F1A0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7533-2A97-E44A-A3DD-6B284F629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8160E-4F07-0542-A30E-1B9836957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D6A58-9EA8-AA45-95E9-B39A14A6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F5C7A-A05A-7147-9FB2-30B7FD4C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408EC-DC42-1A47-90FC-6D27D77E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0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8D59B-D699-5E46-8737-5D0B5416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F3C98-2A3B-4441-83E3-5C375D904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B97D1-5C07-9C4B-B7D0-48A4EDCED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B4C6F-F3AC-B54D-B5F8-AD987108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C0A73-B18D-3247-8288-0DFCFDA91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6F8F9-AED3-DA49-AF3B-75D0939B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6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6A0C-F740-8F4A-AFF7-230AB537D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54C12-48DA-EE4E-AD51-8960F420C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9D2E1-C685-6F46-BAE1-FAE04F698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230D2A-61FE-B44A-A351-8C02A3F81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0D2C8-96E3-FA48-85EE-998B5DE8F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D76C69-E8C7-7442-A2E7-E0C7840B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62709F-C6C7-5742-A3EB-3D2E3E48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7CBFDE-02D7-BE4E-83E9-7911849A5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6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C135-4169-8D4D-B241-EDE287940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DCD153-BBE3-7942-A399-1F808C36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EEA22-64CD-5042-ACB4-F77567B5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7DB95-194B-D744-9378-40D435A0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BC8CA6-1710-2647-991B-00866A3A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1AF1A-736F-B046-825D-4A119A8D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61A76-B770-2943-B5F4-B1D3D9F2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6D6D-FF8B-BC49-BD0E-104233C6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41D1D-C658-1C4B-9E94-33AFF643A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32C82-5031-F045-A5FC-0E354C485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C550B-4789-3041-82F4-2341D91D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30DD0-8ED9-4044-808C-41BE69AAA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1E3D6-E59C-CB4B-9412-22CA9D12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3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FC61-7148-DD4C-A238-D73EA8A3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06CAD8-337D-FD45-8A7F-7A317031E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9F0DD-3D3E-B34E-A3B6-CCC9F606D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03160-E71A-964D-8B60-73259E3E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07957-9CBC-7843-A13D-5A4F3119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1FF29-16DD-164A-99F0-5998EA21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6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0E0214-5D62-5446-B87C-930779973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FE2C6-1BB7-1940-9D3C-09F1D1A2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4F820-DDE5-4C49-8A06-34C61BB1D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7230A-9504-3A43-8130-830D32C98C9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F13C6-170D-0949-90F9-826588801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C7DE9-BABC-0B4F-9E6F-6ABF3A4E6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4D382-1D62-5F4A-8DCD-11740E05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7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918331-C6CB-8748-8D68-44CDEAF25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6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C8ED61-F0A0-E84E-9943-A3CB5DFE2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1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1BCB4B-0292-B446-A6E9-0A7BCE56E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44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2020-06-08T04:07:52Z</dcterms:created>
  <dcterms:modified xsi:type="dcterms:W3CDTF">2020-07-24T20:42:59Z</dcterms:modified>
</cp:coreProperties>
</file>