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21B2-34E1-3249-862B-B6368090E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8F40E-EF37-D242-BE4F-20356503D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1BEC5-A306-0A45-AB52-6A259584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CDEB5-8A42-2F44-B9C3-4D7DECA5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E3744-E9CC-BF43-80D4-109C708F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9F7DC-2EBD-3D4B-86A0-FE3D93E3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FACF3-634C-A74F-9E3D-B73B94352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C1F98-A55D-0445-94EC-BE661C25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0E05-65AB-4641-B0CA-CBFB28D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0853A-E83D-014F-B4D9-1D4455CC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8E4798-C4B1-7C4F-95C0-EFFF05E30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1CEC8-28C0-DB4B-929D-031A52DD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76628-2636-F944-973F-10C8F3B0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078D7-2A8B-FE4D-96D0-0752D5DA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FD5A-4100-9A4E-A012-FEC1D2AB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9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68B7-DF70-884D-AD78-024E102B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E69C-0801-D74C-B239-6AAA87A23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A06C-1305-2B48-9C09-A6EC522B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D2DD-6701-7042-8FEC-8325A2F5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61019-505B-E04B-90E0-1F85FEAD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0765-8ECB-0940-B7E9-E95B149E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E5563-9F4F-E546-A9BD-03CD80187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7D320-97D9-5145-951F-255956D8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40F17-99D3-D64E-BAFA-339146A7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2D191-74C1-2946-9670-46D23F8B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5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282F-3D04-5545-BFD7-1F8E5679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23EB-E4A9-3040-8DBB-564E5874C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9EFF8-D726-9444-8346-21F7A9501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01BD0-7BAB-7847-9B60-EA07D2AA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7005A-31DC-4448-9A5B-598911BF3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AA2D0-7FF2-FC41-8D99-878092EE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2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392F-0613-EB48-B387-BD7BB0C0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2218-96A7-8A40-A916-C171F25C3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D2178-1217-604A-8B6D-3BBA31FBD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12430-F389-5E46-A5B1-BA02EB144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85B8D-773C-4D41-8F38-BB9959D8A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26417-7687-9F4A-929E-59D27388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DCA57-1577-C94E-8DC4-2C24A534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D2F74-676F-1D45-861E-E2674BB1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4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F50F-7270-8D4B-B5DB-AB8192B0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33DA7-BC66-EF43-B485-6C362C06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DF368-B6CB-9740-85D7-5BE724278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E9D9C-7BAA-1648-B0BB-9AFE9DF5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C8D1E-5098-0B49-A464-4A144D7A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572587-4620-584C-B0C2-0AEF45AD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263E8-6BB0-2141-BF3B-583FEB73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02D00-7594-0741-B00A-4410E260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9707-FA3F-8344-B1D4-6E0D534F1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BC677-4209-EC43-B2C9-FCD9A4C9A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96028-E897-8745-B8FD-3C645F5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852C7-4C3C-B647-9C66-684BDEA6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AA4FA-D63B-D148-BA74-6C199B23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92C2-1018-2840-AE19-EC4CCFB6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BB062-5D6F-864E-8128-0D3CC555D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FA2C1-CF9C-D749-891F-15B635E39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DFC23-3081-3741-8190-40B7D979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E4C9D-742F-CB4F-A9FC-D2DA93A8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0EE06-5A73-384E-A697-D1848ECE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1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46D9D0-BD3F-E44A-91D9-4DFC8FF4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4BC4A-64BD-034D-891F-B3072824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F2DB2-8671-C545-A300-8108F038D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F640B-F858-004E-AFAF-CE03BF38AAD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679A7-07B0-0B48-8BFD-8E720EBF8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289D-E739-AC4D-9B7C-BC43FBC80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20D4-EDB1-DC43-B94B-A7652B1D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4725F-DE5F-1848-ABF1-D08CF41D9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9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808F1-F677-4545-87E0-F330E7EA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2A755-11FB-7649-B0AE-704A096B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3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C6013-1C0D-F64A-8914-42ACCF46B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7D8F3-54DE-3242-8DEE-A42686AD4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7DB18-F38E-2241-9A01-AD71151A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BE1C3-2CE3-D740-A3D6-7CB7FB4BA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403AF-CEFA-4948-9359-081FC6D9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CAD3A-516B-6644-A5A7-83AF7675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2020-06-08T04:34:12Z</dcterms:created>
  <dcterms:modified xsi:type="dcterms:W3CDTF">2020-07-24T20:40:50Z</dcterms:modified>
</cp:coreProperties>
</file>