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055C1-B4C2-5D4C-8E8C-2494B1AFC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AD43F-B705-F048-89C5-C8D0D729B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20CAC-DDE2-D84E-8BB1-2617A7CE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A032-9587-8246-8276-751A8CA7EE8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868C2-6C87-3A46-A0A4-EA083074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0B261-A570-7147-A21A-193AE7B7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6CAA-DFE1-C446-A240-53303E73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2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B517-5026-BE4F-8F34-E88F9EAC3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C62E2-5189-A64F-8765-7090DC296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91CDA-47B1-0D41-81F1-B55218E9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A032-9587-8246-8276-751A8CA7EE8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12ABB-CFBC-0748-9FE4-7421FBFF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A1BE5-A9AF-5243-9B6C-5C4C6980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6CAA-DFE1-C446-A240-53303E73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6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B5A32-010D-4742-AB38-CFF9358BC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B4E12-E663-4040-B98A-B9EC40A8F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E252D-B820-EF48-B5AE-26022CEF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A032-9587-8246-8276-751A8CA7EE8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9B6DD-8307-C144-A7FD-B6FBA143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6EAA7-DECE-BC48-8D8C-C006D7EE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6CAA-DFE1-C446-A240-53303E73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8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3AEB-83C1-5B4B-9C02-FAA89BAE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07D62-3015-7A42-9D1F-5E8A0C4A8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D58C3-D85A-5D49-8A5C-7700A84A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A032-9587-8246-8276-751A8CA7EE8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B032A-0DC8-2C43-9C95-F569D8B4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A1DDC-221C-DE47-8BDE-1D29A7D4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6CAA-DFE1-C446-A240-53303E73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0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FC60D-734D-8542-8AC9-598B24A3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7D1C1-BEDF-8E41-AC34-93DBD76E2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38414-82A4-754E-AD05-E335660A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A032-9587-8246-8276-751A8CA7EE8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43B33-B6AE-9F49-AA77-AFBFB164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28832-28F2-DE4D-B012-C0A609A1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6CAA-DFE1-C446-A240-53303E73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6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30B8-138B-694C-9E08-2FEE9F64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9CE53-2F9D-E345-A218-278923A05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B7C0E-5DF9-B245-BE6F-809E43F19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2B696-51C6-AE43-B2DB-4FE69B42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A032-9587-8246-8276-751A8CA7EE8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0947A-C274-9A46-9807-944DD1D9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CEC30-A01B-4C4D-BB03-C59F1FEB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6CAA-DFE1-C446-A240-53303E73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4A389-3074-DF4D-8517-20A25C66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34991-CAFF-264B-B412-C977000B3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2F0C5-080B-BB49-BC3E-8934EE225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BF846-1342-9746-A9EF-523340F22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12F66-F798-B443-9314-0C413565B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28BAE6-F77E-3C4B-A5F3-C57B56064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A032-9587-8246-8276-751A8CA7EE8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9DB62-FD5B-1047-9E85-CA036811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93401-F62B-224B-955B-A6E91357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6CAA-DFE1-C446-A240-53303E73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1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D2C3-5E68-F849-B679-003F6B72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5640B-57E3-C14D-B0FB-128E611B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A032-9587-8246-8276-751A8CA7EE8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92310-CD01-2043-B96D-448A13E5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4FD3A-F66C-3B48-931E-70810935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6CAA-DFE1-C446-A240-53303E73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1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3DF0AC-D621-174D-8B5E-FCA3C14B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A032-9587-8246-8276-751A8CA7EE8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064B48-DA0B-8640-A854-08280523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F8B18-A807-7C4F-AE74-4EB126F4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6CAA-DFE1-C446-A240-53303E73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088AE-1C6D-9C4D-A72F-93746315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B6928-168A-6944-A4D6-7C9966F56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41873-FB42-AC43-91F4-E31365DE5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FC7FE-D6A1-0641-98DF-B4CB27E7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A032-9587-8246-8276-751A8CA7EE8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A7FA1-7E69-6B4B-9038-FA5EFBFB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86F23-BF53-4B42-A6A3-A1B698B1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6CAA-DFE1-C446-A240-53303E73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6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D8DE-AC2A-7146-A78F-10FB95D6C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E54E3-7723-EC47-8B2E-41ABC7315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32C94-7CB8-D546-8DCD-BE83FA253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DAA1A-C657-F843-BC7D-9536F098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A032-9587-8246-8276-751A8CA7EE8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4CA6E-0CBE-1442-97A1-F786C05A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13880-DB11-504F-87BB-2F5A5F54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6CAA-DFE1-C446-A240-53303E73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5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758092-154D-404A-BD75-B7F439C9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4470-31E9-7C47-964A-DDD5D2EA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8155E-8E34-0445-948A-DCE3F8175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BA032-9587-8246-8276-751A8CA7EE8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44FC7-A33D-8C45-AF8D-AAD7EFAD6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F396-5F24-5C41-BF3B-A5F660C4F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06CAA-DFE1-C446-A240-53303E73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2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6FD004-70B8-5844-A8F2-F52570BC2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5DBB66-AFE4-9F4B-95C7-43FA981EA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4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10B8C-3523-CD44-9438-5BF3133A1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825DC1-5BE7-D647-8919-040EAE7CF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1105B3-9AE7-6B49-8A6B-ADC5A7ED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0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81EDCE-AFA7-5A43-8FEB-1FA0AC282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BEBFF-EF83-664F-919A-4F7721220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2020-06-08T04:30:03Z</dcterms:created>
  <dcterms:modified xsi:type="dcterms:W3CDTF">2020-07-24T20:40:44Z</dcterms:modified>
</cp:coreProperties>
</file>