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68" d="100"/>
          <a:sy n="68" d="100"/>
        </p:scale>
        <p:origin x="8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30D0-836F-2244-8783-638920B7D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E49CBF-D92E-A24E-9212-55AD27896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B5432-B61A-A44E-BD0F-5CEED3A3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AA2FE-B56D-E846-98BB-519C4CDF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03EDA-70C2-E34E-ABAF-4A8CBC368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6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6C67A-93E6-3948-A0B4-A8B383493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90DF1-BF4B-6F48-BF4C-9658C2363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B283E-1279-A949-BDEC-A31506AD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A3096-FE56-BF4E-A620-02DEAAD5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5DB6A-D719-2A47-9958-2BB6011C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4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AC047A-CF0A-894C-B254-DBE943988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91033-FDDF-5B48-9950-A3D4A4A0D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81EC2-F2E4-CD44-84F5-D2572CCF9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5E374-BFBA-0747-BCBC-121C9F04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F4A30-97D1-6247-90CF-1A92E5B12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7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F824E-910C-D940-AD09-B5E5B1878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1BECC-29CB-D84A-87C1-F5781FC5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BB0CC-8AC4-F54D-99CB-6420C79F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CD50F-0068-6B43-8CB2-C3A2B5D4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0148-7119-E24B-B9FE-8707057C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4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5DA4-97C7-5649-A59F-754FB4CC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7DEED-652C-B144-8243-426162A6F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76856-26D1-1441-A795-524E13371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B46DE-6725-734D-9770-58A68122F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4FD9D-C45C-364A-8EFD-7A51F281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2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E9250-EEBD-604D-AA07-F5DF83C9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53DA2-C585-9C42-9A4C-F1CEBA55F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AD341-A3D5-5544-B64C-6F55211DB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AB4B9-1AA9-E349-B783-EF06ED7E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5DC86-CADA-ED4D-96F2-1F23BC15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D03BA-A5BA-C141-AF2D-81B0F922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1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BFE0B-D375-584A-9CBC-8A1B41CE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C807A-92C4-784C-8463-5A17AA205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68663-D854-A540-A55A-2A535F24B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EE111-8A84-1C43-AD11-B10EA4B90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30C9E6-D38A-7543-AB8B-A67E7F8DA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FBCFFD-C286-3845-982B-2A52097C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8AE89-1D82-EF45-AB71-F6844F118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178B2-98CE-164F-A578-FD0188AB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6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A4506-C4E6-BA43-A97F-215144745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A7510-5876-6642-9E69-A02E59EF1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015E3-E429-3E4A-BCBF-0B30B91A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40326-0461-DD46-AAD2-52E95A79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5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19C0C8-AAD0-1B4B-8A98-3AD9BED7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1917CE-A607-0E47-9CA3-7BCA672B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67B71-9E69-4B43-A1E4-6F8EFA73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9BC15-C22C-3E49-B47A-0269ECBB1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11617-2B01-224D-9471-AFAE63A8D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00863-C353-EC44-9935-43AAD19B5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A19BC-6CB8-594F-940B-C2D50BCF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B9D9B-8C27-9047-BAD4-263F8419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D3429-CB42-FA4D-BC08-2C2F0BD2D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3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4738-0C75-1F42-9E97-8A7FAA48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C92C75-12C7-BC46-96E6-61E0258E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526D3-0800-7C4F-8B7D-B7CAAB377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14D24-5F0D-3747-AFA2-929A62FC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1F8AA-8BDD-A943-89D3-29AE1FC0B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799FD-7C46-A747-824D-8E8DA8D9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1178F5-233B-C64E-974B-A4001388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947FD-5A6E-D047-8373-5D58F68DF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743F5-29EB-E94B-A942-EC34FB1B8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3ACF-D97F-C84B-B0BB-95DD6B48084C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5B18-24BA-B94F-9B38-5D2446552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E305E-49B0-3B41-904C-0EA8A41C3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66D4F-0CF7-4649-BE40-7BF3FF2F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E9E4BE-A4DB-4044-BB44-B41FFAA67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6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D5E928-D4AE-564B-A1B2-A4A7C74F5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1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04E6BE-16D3-D54E-A4F1-04B8D2EE2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5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2020-06-08T04:35:20Z</dcterms:created>
  <dcterms:modified xsi:type="dcterms:W3CDTF">2020-07-24T20:40:39Z</dcterms:modified>
</cp:coreProperties>
</file>